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theme/theme2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8" r:id="rId5"/>
    <p:sldMasterId id="2147483660" r:id="rId6"/>
    <p:sldMasterId id="2147483662" r:id="rId7"/>
    <p:sldMasterId id="2147483664" r:id="rId8"/>
    <p:sldMasterId id="2147483666" r:id="rId9"/>
    <p:sldMasterId id="2147483668" r:id="rId10"/>
    <p:sldMasterId id="2147483670" r:id="rId11"/>
    <p:sldMasterId id="2147483672" r:id="rId12"/>
    <p:sldMasterId id="2147483674" r:id="rId13"/>
    <p:sldMasterId id="2147483676" r:id="rId14"/>
    <p:sldMasterId id="2147483678" r:id="rId15"/>
    <p:sldMasterId id="2147483680" r:id="rId16"/>
    <p:sldMasterId id="2147483682" r:id="rId17"/>
    <p:sldMasterId id="2147483684" r:id="rId18"/>
    <p:sldMasterId id="2147483686" r:id="rId19"/>
    <p:sldMasterId id="2147483688" r:id="rId20"/>
    <p:sldMasterId id="2147483690" r:id="rId21"/>
  </p:sldMasterIdLst>
  <p:notesMasterIdLst>
    <p:notesMasterId r:id="rId42"/>
  </p:notesMasterIdLst>
  <p:sldIdLst>
    <p:sldId id="256" r:id="rId22"/>
    <p:sldId id="257" r:id="rId23"/>
    <p:sldId id="258" r:id="rId24"/>
    <p:sldId id="260" r:id="rId25"/>
    <p:sldId id="261" r:id="rId26"/>
    <p:sldId id="262" r:id="rId27"/>
    <p:sldId id="263" r:id="rId28"/>
    <p:sldId id="264" r:id="rId29"/>
    <p:sldId id="279" r:id="rId30"/>
    <p:sldId id="267" r:id="rId31"/>
    <p:sldId id="280" r:id="rId32"/>
    <p:sldId id="268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76" r:id="rId41"/>
  </p:sldIdLst>
  <p:sldSz cx="12188825" cy="68580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356"/>
    <a:srgbClr val="067E23"/>
    <a:srgbClr val="009800"/>
    <a:srgbClr val="0AD204"/>
    <a:srgbClr val="0AA204"/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66" d="100"/>
          <a:sy n="66" d="100"/>
        </p:scale>
        <p:origin x="876" y="60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9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3.xml"/><Relationship Id="rId42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slide" Target="slides/slide12.xml"/><Relationship Id="rId38" Type="http://schemas.openxmlformats.org/officeDocument/2006/relationships/slide" Target="slides/slide17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41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slide" Target="slides/slide11.xml"/><Relationship Id="rId37" Type="http://schemas.openxmlformats.org/officeDocument/2006/relationships/slide" Target="slides/slide16.xml"/><Relationship Id="rId40" Type="http://schemas.openxmlformats.org/officeDocument/2006/relationships/slide" Target="slides/slide19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slide" Target="slides/slide1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0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slide" Target="slides/slide9.xml"/><Relationship Id="rId35" Type="http://schemas.openxmlformats.org/officeDocument/2006/relationships/slide" Target="slides/slide1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move the slide</a:t>
            </a: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3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36" name="PlaceHolder 4"/>
          <p:cNvSpPr>
            <a:spLocks noGrp="1"/>
          </p:cNvSpPr>
          <p:nvPr>
            <p:ph type="dt" idx="67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37" name="PlaceHolder 5"/>
          <p:cNvSpPr>
            <a:spLocks noGrp="1"/>
          </p:cNvSpPr>
          <p:nvPr>
            <p:ph type="ftr" idx="68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38" name="PlaceHolder 6"/>
          <p:cNvSpPr>
            <a:spLocks noGrp="1"/>
          </p:cNvSpPr>
          <p:nvPr>
            <p:ph type="sldNum" idx="69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B2B7C8B-4719-4EF1-9DD5-77B61C4871C4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pPr indent="0" algn="r">
                <a:buNone/>
              </a:p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0439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50863"/>
            <a:ext cx="4873625" cy="2741612"/>
          </a:xfrm>
          <a:prstGeom prst="rect">
            <a:avLst/>
          </a:prstGeom>
          <a:ln w="0">
            <a:noFill/>
          </a:ln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960120" y="3474720"/>
            <a:ext cx="7680600" cy="329148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 type="sldNum" idx="70"/>
          </p:nvPr>
        </p:nvSpPr>
        <p:spPr>
          <a:xfrm>
            <a:off x="5438880" y="6947640"/>
            <a:ext cx="4160160" cy="36540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84597FA1-22A2-4578-9476-AB7C02E84DBA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</a:pPr>
              <a:t>1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50863"/>
            <a:ext cx="4873625" cy="2741612"/>
          </a:xfrm>
          <a:prstGeom prst="rect">
            <a:avLst/>
          </a:prstGeom>
          <a:ln w="0">
            <a:noFill/>
          </a:ln>
        </p:spPr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960120" y="3474720"/>
            <a:ext cx="7680600" cy="329148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rmAutofit/>
          </a:bodyPr>
          <a:lstStyle/>
          <a:p>
            <a:pPr marL="216000" indent="-21600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 type="sldNum" idx="71"/>
          </p:nvPr>
        </p:nvSpPr>
        <p:spPr>
          <a:xfrm>
            <a:off x="5438880" y="6947640"/>
            <a:ext cx="4160160" cy="36540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9E782E80-DAF8-4341-8421-E0A34D86DA2B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</a:pPr>
              <a:t>3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50863"/>
            <a:ext cx="4873625" cy="2741612"/>
          </a:xfrm>
          <a:prstGeom prst="rect">
            <a:avLst/>
          </a:prstGeom>
          <a:ln w="0">
            <a:noFill/>
          </a:ln>
        </p:spPr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960120" y="3474720"/>
            <a:ext cx="7680600" cy="329148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rm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PlaceHolder 3"/>
          <p:cNvSpPr>
            <a:spLocks noGrp="1"/>
          </p:cNvSpPr>
          <p:nvPr>
            <p:ph type="sldNum" idx="73"/>
          </p:nvPr>
        </p:nvSpPr>
        <p:spPr>
          <a:xfrm>
            <a:off x="5438880" y="6947640"/>
            <a:ext cx="4160160" cy="36540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028BA2A2-E203-4618-91BD-3ADF9F35F671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</a:pPr>
              <a:t>6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50863"/>
            <a:ext cx="4873625" cy="2741612"/>
          </a:xfrm>
          <a:prstGeom prst="rect">
            <a:avLst/>
          </a:prstGeom>
          <a:ln w="0">
            <a:noFill/>
          </a:ln>
        </p:spPr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960120" y="3474720"/>
            <a:ext cx="7680600" cy="329148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rm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 type="sldNum" idx="74"/>
          </p:nvPr>
        </p:nvSpPr>
        <p:spPr>
          <a:xfrm>
            <a:off x="5438880" y="6947640"/>
            <a:ext cx="4160160" cy="36540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D0B76219-116E-4F61-A2E4-0B3646FFEB3D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</a:pPr>
              <a:t>10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D7270-5656-350E-4494-285F02D4D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>
            <a:extLst>
              <a:ext uri="{FF2B5EF4-FFF2-40B4-BE49-F238E27FC236}">
                <a16:creationId xmlns:a16="http://schemas.microsoft.com/office/drawing/2014/main" id="{F19092FC-32B7-2786-260A-4292D95B6E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363788" y="550863"/>
            <a:ext cx="4873625" cy="2741612"/>
          </a:xfrm>
          <a:prstGeom prst="rect">
            <a:avLst/>
          </a:prstGeom>
          <a:ln w="0">
            <a:noFill/>
          </a:ln>
        </p:spPr>
      </p:sp>
      <p:sp>
        <p:nvSpPr>
          <p:cNvPr id="304" name="PlaceHolder 2">
            <a:extLst>
              <a:ext uri="{FF2B5EF4-FFF2-40B4-BE49-F238E27FC236}">
                <a16:creationId xmlns:a16="http://schemas.microsoft.com/office/drawing/2014/main" id="{D6C80587-4457-A0B1-166E-002BA19F315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960120" y="3474720"/>
            <a:ext cx="7680600" cy="329148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rm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3">
            <a:extLst>
              <a:ext uri="{FF2B5EF4-FFF2-40B4-BE49-F238E27FC236}">
                <a16:creationId xmlns:a16="http://schemas.microsoft.com/office/drawing/2014/main" id="{936A5652-7FFD-371F-7DD7-637041FEA4A5}"/>
              </a:ext>
            </a:extLst>
          </p:cNvPr>
          <p:cNvSpPr>
            <a:spLocks noGrp="1"/>
          </p:cNvSpPr>
          <p:nvPr>
            <p:ph type="sldNum" idx="74"/>
          </p:nvPr>
        </p:nvSpPr>
        <p:spPr>
          <a:xfrm>
            <a:off x="5438880" y="6947640"/>
            <a:ext cx="4160160" cy="36540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D0B76219-116E-4F61-A2E4-0B3646FFEB3D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</a:pPr>
              <a:t>11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5598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7688"/>
            <a:ext cx="4875213" cy="2743200"/>
          </a:xfrm>
          <a:prstGeom prst="rect">
            <a:avLst/>
          </a:prstGeom>
          <a:ln w="0">
            <a:noFill/>
          </a:ln>
        </p:spPr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960120" y="3474720"/>
            <a:ext cx="7679160" cy="329004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rm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sldNum" idx="75"/>
          </p:nvPr>
        </p:nvSpPr>
        <p:spPr>
          <a:xfrm>
            <a:off x="5438880" y="6947640"/>
            <a:ext cx="4158720" cy="36396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tabLst>
                <a:tab pos="0" algn="l"/>
              </a:tabLst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  <a:tabLst>
                <a:tab pos="0" algn="l"/>
              </a:tabLst>
            </a:pPr>
            <a:fld id="{3634B3C8-8506-4EB7-87DF-C5EC6919FCA0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  <a:tabLst>
                  <a:tab pos="0" algn="l"/>
                </a:tabLst>
              </a:pPr>
              <a:t>16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7688"/>
            <a:ext cx="4876800" cy="2744787"/>
          </a:xfrm>
          <a:prstGeom prst="rect">
            <a:avLst/>
          </a:prstGeom>
          <a:ln w="0">
            <a:noFill/>
          </a:ln>
        </p:spPr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960120" y="3474720"/>
            <a:ext cx="7680600" cy="329148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rm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 type="sldNum" idx="76"/>
          </p:nvPr>
        </p:nvSpPr>
        <p:spPr>
          <a:xfrm>
            <a:off x="5438880" y="6947640"/>
            <a:ext cx="4160160" cy="36540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43634002-81E4-45D9-883C-B28D60C99285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</a:pPr>
              <a:t>17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50863"/>
            <a:ext cx="4873625" cy="2741612"/>
          </a:xfrm>
          <a:prstGeom prst="rect">
            <a:avLst/>
          </a:prstGeom>
          <a:ln w="0">
            <a:noFill/>
          </a:ln>
        </p:spPr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960120" y="3474720"/>
            <a:ext cx="7680600" cy="329148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t">
            <a:norm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PlaceHolder 3"/>
          <p:cNvSpPr>
            <a:spLocks noGrp="1"/>
          </p:cNvSpPr>
          <p:nvPr>
            <p:ph type="sldNum" idx="77"/>
          </p:nvPr>
        </p:nvSpPr>
        <p:spPr>
          <a:xfrm>
            <a:off x="5438880" y="6947640"/>
            <a:ext cx="4160160" cy="365400"/>
          </a:xfrm>
          <a:prstGeom prst="rect">
            <a:avLst/>
          </a:prstGeom>
          <a:noFill/>
          <a:ln w="0">
            <a:noFill/>
          </a:ln>
        </p:spPr>
        <p:txBody>
          <a:bodyPr lIns="96480" tIns="48240" rIns="96480" bIns="48240" anchor="b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3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86278E77-CE12-43B7-8BF3-81F3F504AB72}" type="slidenum">
              <a:rPr lang="en-US" sz="1300" b="0" strike="noStrike" spc="-1">
                <a:solidFill>
                  <a:schemeClr val="dk1"/>
                </a:solidFill>
                <a:latin typeface="+mn-lt"/>
                <a:ea typeface="+mn-ea"/>
              </a:rPr>
              <a:pPr indent="0" algn="r" defTabSz="1218960">
                <a:lnSpc>
                  <a:spcPct val="100000"/>
                </a:lnSpc>
                <a:buNone/>
              </a:pPr>
              <a:t>19</a:t>
            </a:fld>
            <a:endParaRPr lang="en-US" sz="13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236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73E4C8C-3FEB-4DDC-A0F8-75D71C004B4E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F85EC30E-DCAE-4D97-889F-E581F515B930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236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6"/>
          </p:nvPr>
        </p:nvSpPr>
        <p:spPr/>
        <p:txBody>
          <a:bodyPr/>
          <a:lstStyle/>
          <a:p>
            <a:fld id="{F87C50F2-383E-48D8-8A79-9592C2653980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9"/>
          </p:nvPr>
        </p:nvSpPr>
        <p:spPr/>
        <p:txBody>
          <a:bodyPr/>
          <a:lstStyle/>
          <a:p>
            <a:fld id="{E09BB499-78F3-464C-8513-DB0FE60D498E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2"/>
          </p:nvPr>
        </p:nvSpPr>
        <p:spPr/>
        <p:txBody>
          <a:bodyPr/>
          <a:lstStyle/>
          <a:p>
            <a:fld id="{CB5EE9DA-76BC-4A4C-999D-A5983DBC93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236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5"/>
          </p:nvPr>
        </p:nvSpPr>
        <p:spPr/>
        <p:txBody>
          <a:bodyPr/>
          <a:lstStyle/>
          <a:p>
            <a:fld id="{96673251-888E-4402-A063-3A408FFC49BB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8"/>
          </p:nvPr>
        </p:nvSpPr>
        <p:spPr/>
        <p:txBody>
          <a:bodyPr/>
          <a:lstStyle/>
          <a:p>
            <a:fld id="{6878299F-FB3D-425F-B693-BD9119C2CE93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00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5120" y="1825560"/>
            <a:ext cx="51300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1"/>
          </p:nvPr>
        </p:nvSpPr>
        <p:spPr/>
        <p:txBody>
          <a:bodyPr/>
          <a:lstStyle/>
          <a:p>
            <a:fld id="{7246C8E9-7AD1-442F-9651-D36A0CB58398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4"/>
          </p:nvPr>
        </p:nvSpPr>
        <p:spPr/>
        <p:txBody>
          <a:bodyPr/>
          <a:lstStyle/>
          <a:p>
            <a:fld id="{E02BE566-36B0-474D-97ED-715FF28DA9CD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5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7"/>
          </p:nvPr>
        </p:nvSpPr>
        <p:spPr/>
        <p:txBody>
          <a:bodyPr/>
          <a:lstStyle/>
          <a:p>
            <a:fld id="{E8ED167E-3146-4F32-8B41-70EB5FBEE138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0"/>
          </p:nvPr>
        </p:nvSpPr>
        <p:spPr/>
        <p:txBody>
          <a:bodyPr/>
          <a:lstStyle/>
          <a:p>
            <a:fld id="{4F2B26C4-F11C-41B2-976A-A60893B20D2E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5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8AD5D56-1DE6-4A23-937F-DA445906E147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3"/>
          </p:nvPr>
        </p:nvSpPr>
        <p:spPr/>
        <p:txBody>
          <a:bodyPr/>
          <a:lstStyle/>
          <a:p>
            <a:fld id="{D53DE7D6-4364-4C93-A77F-62137867AA47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6"/>
          </p:nvPr>
        </p:nvSpPr>
        <p:spPr/>
        <p:txBody>
          <a:bodyPr/>
          <a:lstStyle/>
          <a:p>
            <a:fld id="{22ECF220-2692-49A8-8B61-3171B940B693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55800B15-E0D9-4033-B48F-01EF98B5FBA1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236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EB440D-30D3-4204-9439-80CD17BA0A1F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00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6225120" y="1825560"/>
            <a:ext cx="51300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AC047276-6DE9-4F48-9867-AEBB0191DA5F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9DBEFCC2-40C8-4DD2-9BEF-C29EA050AA5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1DFF7739-790B-475B-9ECE-EC90C3B36850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1D77E81C-8AD1-45C4-8AD2-D552963D4923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359BCF41-C915-4343-8CA2-D508EE323DEA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520" y="1122480"/>
            <a:ext cx="9141120" cy="23871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algn="ctr" defTabSz="914040">
              <a:lnSpc>
                <a:spcPct val="90000"/>
              </a:lnSpc>
              <a:buNone/>
            </a:pPr>
            <a:r>
              <a:rPr lang="en-US" sz="60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20DEFC1D-48EB-4829-98E4-482AFE06CC96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9520" y="457200"/>
            <a:ext cx="3930840" cy="15998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32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181840" y="987480"/>
            <a:ext cx="617040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839520" y="2057400"/>
            <a:ext cx="3930840" cy="381132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indent="0" defTabSz="91404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</p:txBody>
      </p:sp>
      <p:sp>
        <p:nvSpPr>
          <p:cNvPr id="63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ftr" idx="32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65" name="PlaceHolder 6"/>
          <p:cNvSpPr>
            <a:spLocks noGrp="1"/>
          </p:cNvSpPr>
          <p:nvPr>
            <p:ph type="sldNum" idx="33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04E6AC47-9D97-449E-B2B0-14E47647B1A8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/>
    <p:bodyStyle/>
    <p:otherStyle/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914040" y="2130480"/>
            <a:ext cx="10360080" cy="146952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algn="ctr" defTabSz="91404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7" name="PlaceHolder 2"/>
          <p:cNvSpPr>
            <a:spLocks noGrp="1"/>
          </p:cNvSpPr>
          <p:nvPr>
            <p:ph type="dt" idx="34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ftr" idx="35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69" name="PlaceHolder 4"/>
          <p:cNvSpPr>
            <a:spLocks noGrp="1"/>
          </p:cNvSpPr>
          <p:nvPr>
            <p:ph type="sldNum" idx="36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161B81A6-BB20-4FBC-BB52-6FFF7B131131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/>
    <p:bodyStyle/>
    <p:otherStyle/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9560" cy="11426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algn="ctr" defTabSz="91404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69560" cy="4525560"/>
          </a:xfrm>
          <a:prstGeom prst="rect">
            <a:avLst/>
          </a:prstGeom>
          <a:noFill/>
          <a:ln w="0">
            <a:noFill/>
          </a:ln>
        </p:spPr>
        <p:txBody>
          <a:bodyPr vert="eaVert"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74" name="PlaceHolder 3"/>
          <p:cNvSpPr>
            <a:spLocks noGrp="1"/>
          </p:cNvSpPr>
          <p:nvPr>
            <p:ph type="dt" idx="37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ftr" idx="38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76" name="PlaceHolder 5"/>
          <p:cNvSpPr>
            <a:spLocks noGrp="1"/>
          </p:cNvSpPr>
          <p:nvPr>
            <p:ph type="sldNum" idx="39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A84D7670-D9FB-48E1-8E87-CB721ACC01EA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/>
    <p:bodyStyle/>
    <p:otherStyle/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836920" y="274680"/>
            <a:ext cx="2742120" cy="5851080"/>
          </a:xfrm>
          <a:prstGeom prst="rect">
            <a:avLst/>
          </a:prstGeom>
          <a:noFill/>
          <a:ln w="0">
            <a:noFill/>
          </a:ln>
        </p:spPr>
        <p:txBody>
          <a:bodyPr vert="eaVert" lIns="122040" tIns="60840" rIns="122040" bIns="60840" anchor="ctr">
            <a:noAutofit/>
          </a:bodyPr>
          <a:lstStyle/>
          <a:p>
            <a:pPr indent="0" algn="ctr" defTabSz="91404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274680"/>
            <a:ext cx="8024040" cy="5851080"/>
          </a:xfrm>
          <a:prstGeom prst="rect">
            <a:avLst/>
          </a:prstGeom>
          <a:noFill/>
          <a:ln w="0">
            <a:noFill/>
          </a:ln>
        </p:spPr>
        <p:txBody>
          <a:bodyPr vert="eaVert"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dt" idx="40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ftr" idx="41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81" name="PlaceHolder 5"/>
          <p:cNvSpPr>
            <a:spLocks noGrp="1"/>
          </p:cNvSpPr>
          <p:nvPr>
            <p:ph type="sldNum" idx="42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92E6825E-BC2E-4318-98EF-27111A3D9D5C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/>
    <p:bodyStyle/>
    <p:otherStyle/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9560" cy="11426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algn="ctr" defTabSz="91404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69560" cy="45255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 idx="43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44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sldNum" idx="45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A60A95B4-D9BE-445A-A305-0BF70EF2EDAA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/>
    <p:bodyStyle/>
    <p:otherStyle/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63000" y="4407120"/>
            <a:ext cx="10360080" cy="13618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indent="0" defTabSz="914040">
              <a:lnSpc>
                <a:spcPct val="100000"/>
              </a:lnSpc>
              <a:buNone/>
            </a:pPr>
            <a:r>
              <a:rPr lang="en-US" sz="4000" b="1" strike="noStrike" cap="all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963000" y="2906640"/>
            <a:ext cx="10360080" cy="14997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dt" idx="46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ftr" idx="47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93" name="PlaceHolder 5"/>
          <p:cNvSpPr>
            <a:spLocks noGrp="1"/>
          </p:cNvSpPr>
          <p:nvPr>
            <p:ph type="sldNum" idx="48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1BE53F86-EC1C-446E-85E4-D3491B790C4E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/>
    <p:bodyStyle/>
    <p:otherStyle/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9560" cy="11426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algn="ctr" defTabSz="91404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83080" cy="45255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195960" y="1600200"/>
            <a:ext cx="5383080" cy="45255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97" name="PlaceHolder 4"/>
          <p:cNvSpPr>
            <a:spLocks noGrp="1"/>
          </p:cNvSpPr>
          <p:nvPr>
            <p:ph type="dt" idx="49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5"/>
          <p:cNvSpPr>
            <a:spLocks noGrp="1"/>
          </p:cNvSpPr>
          <p:nvPr>
            <p:ph type="ftr" idx="50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99" name="PlaceHolder 6"/>
          <p:cNvSpPr>
            <a:spLocks noGrp="1"/>
          </p:cNvSpPr>
          <p:nvPr>
            <p:ph type="sldNum" idx="51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D5730ACA-8336-4ABF-8284-D0CDDA36614E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/>
    <p:bodyStyle/>
    <p:otherStyle/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9560" cy="11426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algn="ctr" defTabSz="91404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535040"/>
            <a:ext cx="5385240" cy="6393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2174760"/>
            <a:ext cx="5385240" cy="395100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192000" y="1535040"/>
            <a:ext cx="5387400" cy="6393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6192000" y="2174760"/>
            <a:ext cx="5387400" cy="395100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108" name="PlaceHolder 6"/>
          <p:cNvSpPr>
            <a:spLocks noGrp="1"/>
          </p:cNvSpPr>
          <p:nvPr>
            <p:ph type="dt" idx="52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7"/>
          <p:cNvSpPr>
            <a:spLocks noGrp="1"/>
          </p:cNvSpPr>
          <p:nvPr>
            <p:ph type="ftr" idx="53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10" name="PlaceHolder 8"/>
          <p:cNvSpPr>
            <a:spLocks noGrp="1"/>
          </p:cNvSpPr>
          <p:nvPr>
            <p:ph type="sldNum" idx="54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BDEAA294-BB3E-4D54-9256-1BFADCC86C92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/>
    <p:bodyStyle/>
    <p:otherStyle/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9560" cy="11426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algn="ctr" defTabSz="91404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112" name="PlaceHolder 2"/>
          <p:cNvSpPr>
            <a:spLocks noGrp="1"/>
          </p:cNvSpPr>
          <p:nvPr>
            <p:ph type="dt" idx="55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ftr" idx="56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14" name="PlaceHolder 4"/>
          <p:cNvSpPr>
            <a:spLocks noGrp="1"/>
          </p:cNvSpPr>
          <p:nvPr>
            <p:ph type="sldNum" idx="57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C82EF986-DB5A-4593-8557-90D3569E2A1B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/>
    <p:bodyStyle/>
    <p:otherStyle/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dt" idx="58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ftr" idx="59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18" name="PlaceHolder 3"/>
          <p:cNvSpPr>
            <a:spLocks noGrp="1"/>
          </p:cNvSpPr>
          <p:nvPr>
            <p:ph type="sldNum" idx="60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56F69FC3-D38A-40BF-A3F8-FE3248FDF1D7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2360" cy="4350960"/>
          </a:xfrm>
          <a:prstGeom prst="rect">
            <a:avLst/>
          </a:prstGeom>
          <a:noFill/>
          <a:ln w="0">
            <a:noFill/>
          </a:ln>
        </p:spPr>
        <p:txBody>
          <a:bodyPr vert="eaVert"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A2ECC49F-7BBB-47C1-B97A-B3FF7D790020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/>
    <p:bodyStyle/>
    <p:otherStyle/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73240"/>
            <a:ext cx="4009680" cy="116172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100000"/>
              </a:lnSpc>
              <a:buNone/>
            </a:pPr>
            <a:r>
              <a:rPr lang="en-US" sz="2000" b="1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765320" y="273240"/>
            <a:ext cx="6813360" cy="58528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342720" indent="-342720" defTabSz="91404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2680" lvl="1" indent="-285840" defTabSz="9140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609480" y="1434960"/>
            <a:ext cx="4009680" cy="469080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indent="0" defTabSz="914040">
              <a:lnSpc>
                <a:spcPct val="100000"/>
              </a:lnSpc>
              <a:spcBef>
                <a:spcPts val="300"/>
              </a:spcBef>
              <a:buNone/>
              <a:tabLst>
                <a:tab pos="0" algn="l"/>
              </a:tabLst>
            </a:pPr>
            <a:r>
              <a:rPr lang="en-US" sz="15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</p:txBody>
      </p:sp>
      <p:sp>
        <p:nvSpPr>
          <p:cNvPr id="124" name="PlaceHolder 4"/>
          <p:cNvSpPr>
            <a:spLocks noGrp="1"/>
          </p:cNvSpPr>
          <p:nvPr>
            <p:ph type="dt" idx="61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ftr" idx="62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26" name="PlaceHolder 6"/>
          <p:cNvSpPr>
            <a:spLocks noGrp="1"/>
          </p:cNvSpPr>
          <p:nvPr>
            <p:ph type="sldNum" idx="63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247B0063-ADAF-4583-8236-868734548527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/>
    <p:bodyStyle/>
    <p:otherStyle/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2388960" y="4800600"/>
            <a:ext cx="7313040" cy="5662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100000"/>
              </a:lnSpc>
              <a:buNone/>
            </a:pPr>
            <a:r>
              <a:rPr lang="en-US" sz="2000" b="1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2388960" y="612720"/>
            <a:ext cx="7313040" cy="4114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2388960" y="5367600"/>
            <a:ext cx="7313040" cy="80460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indent="0" defTabSz="914040">
              <a:lnSpc>
                <a:spcPct val="100000"/>
              </a:lnSpc>
              <a:spcBef>
                <a:spcPts val="300"/>
              </a:spcBef>
              <a:buNone/>
              <a:tabLst>
                <a:tab pos="0" algn="l"/>
              </a:tabLst>
            </a:pPr>
            <a:r>
              <a:rPr lang="en-US" sz="15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</p:txBody>
      </p:sp>
      <p:sp>
        <p:nvSpPr>
          <p:cNvPr id="130" name="PlaceHolder 4"/>
          <p:cNvSpPr>
            <a:spLocks noGrp="1"/>
          </p:cNvSpPr>
          <p:nvPr>
            <p:ph type="dt" idx="64"/>
          </p:nvPr>
        </p:nvSpPr>
        <p:spPr>
          <a:xfrm>
            <a:off x="60948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ftr" idx="65"/>
          </p:nvPr>
        </p:nvSpPr>
        <p:spPr>
          <a:xfrm>
            <a:off x="4164480" y="6356520"/>
            <a:ext cx="38595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32" name="PlaceHolder 6"/>
          <p:cNvSpPr>
            <a:spLocks noGrp="1"/>
          </p:cNvSpPr>
          <p:nvPr>
            <p:ph type="sldNum" idx="66"/>
          </p:nvPr>
        </p:nvSpPr>
        <p:spPr>
          <a:xfrm>
            <a:off x="8735400" y="6356520"/>
            <a:ext cx="284364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D41E4176-161C-4C77-935D-807F91BCCC98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722800" y="365040"/>
            <a:ext cx="262800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122040" tIns="60840" rIns="122040" bIns="60840" anchor="ctr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208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F6802142-10ED-40A9-8825-DEAA4E4E8740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2360" cy="43509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0D119351-5E3B-4262-B924-53597B516CFE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0040" cy="43509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70760" y="1825560"/>
            <a:ext cx="5180040" cy="43509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ftr" idx="17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4" name="PlaceHolder 6"/>
          <p:cNvSpPr>
            <a:spLocks noGrp="1"/>
          </p:cNvSpPr>
          <p:nvPr>
            <p:ph type="sldNum" idx="18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9A1770C7-9606-4BDD-8EB2-4B20C1E5FA0B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952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39520" y="1681200"/>
            <a:ext cx="5155920" cy="823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39520" y="2505240"/>
            <a:ext cx="5155920" cy="36842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170760" y="1681200"/>
            <a:ext cx="5181480" cy="823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170760" y="2505240"/>
            <a:ext cx="5181480" cy="36842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9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ftr" idx="20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45" name="PlaceHolder 8"/>
          <p:cNvSpPr>
            <a:spLocks noGrp="1"/>
          </p:cNvSpPr>
          <p:nvPr>
            <p:ph type="sldNum" idx="21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84C8799C-5C5A-4519-8EAF-3C827E25CFE8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/>
    <p:bodyStyle/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2360" cy="132516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23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49" name="PlaceHolder 4"/>
          <p:cNvSpPr>
            <a:spLocks noGrp="1"/>
          </p:cNvSpPr>
          <p:nvPr>
            <p:ph type="sldNum" idx="24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DA9B32BF-EFB5-414D-B02E-5C5975456C1D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/>
    <p:bodyStyle/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ftr" idx="26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53" name="PlaceHolder 3"/>
          <p:cNvSpPr>
            <a:spLocks noGrp="1"/>
          </p:cNvSpPr>
          <p:nvPr>
            <p:ph type="sldNum" idx="27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351E591E-6F26-4AA9-8059-B1805FD84801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/>
    <p:bodyStyle/>
    <p:otherStyle/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9520" y="457200"/>
            <a:ext cx="3930840" cy="159984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b">
            <a:noAutofit/>
          </a:bodyPr>
          <a:lstStyle/>
          <a:p>
            <a:pPr indent="0" defTabSz="914040">
              <a:lnSpc>
                <a:spcPct val="90000"/>
              </a:lnSpc>
              <a:buNone/>
            </a:pPr>
            <a:r>
              <a:rPr lang="en-US" sz="32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181840" y="987480"/>
            <a:ext cx="6170400" cy="487332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marL="228600" indent="-228600" defTabSz="9140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  <a:p>
            <a:pPr marL="685440" lvl="1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640" lvl="2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599840" lvl="3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6680" lvl="4" indent="-228600" defTabSz="914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839520" y="2057400"/>
            <a:ext cx="3930840" cy="381132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t">
            <a:noAutofit/>
          </a:bodyPr>
          <a:lstStyle/>
          <a:p>
            <a:pPr indent="0" defTabSz="91404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Edit Master text styles</a:t>
            </a:r>
          </a:p>
        </p:txBody>
      </p:sp>
      <p:sp>
        <p:nvSpPr>
          <p:cNvPr id="57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21896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ftr" idx="29"/>
          </p:nvPr>
        </p:nvSpPr>
        <p:spPr>
          <a:xfrm>
            <a:off x="4037400" y="6356520"/>
            <a:ext cx="411336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59" name="PlaceHolder 6"/>
          <p:cNvSpPr>
            <a:spLocks noGrp="1"/>
          </p:cNvSpPr>
          <p:nvPr>
            <p:ph type="sldNum" idx="30"/>
          </p:nvPr>
        </p:nvSpPr>
        <p:spPr>
          <a:xfrm>
            <a:off x="8608320" y="6356520"/>
            <a:ext cx="2742120" cy="364680"/>
          </a:xfrm>
          <a:prstGeom prst="rect">
            <a:avLst/>
          </a:prstGeom>
          <a:noFill/>
          <a:ln w="0">
            <a:noFill/>
          </a:ln>
        </p:spPr>
        <p:txBody>
          <a:bodyPr lIns="122040" tIns="60840" rIns="122040" bIns="60840" anchor="ctr">
            <a:noAutofit/>
          </a:bodyPr>
          <a:lstStyle>
            <a:lvl1pPr indent="0" algn="r" defTabSz="121896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218960">
              <a:lnSpc>
                <a:spcPct val="100000"/>
              </a:lnSpc>
              <a:buNone/>
            </a:pPr>
            <a:fld id="{2668B7DE-DEB7-4F1E-BDB3-F458BD1A1B65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pPr indent="0" algn="r" defTabSz="1218960">
                <a:lnSpc>
                  <a:spcPct val="100000"/>
                </a:lnSpc>
                <a:buNone/>
              </a:pPr>
              <a:t>‹#›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3"/>
          <p:cNvPicPr/>
          <p:nvPr/>
        </p:nvPicPr>
        <p:blipFill>
          <a:blip r:embed="rId3"/>
          <a:stretch/>
        </p:blipFill>
        <p:spPr>
          <a:xfrm>
            <a:off x="-1440" y="0"/>
            <a:ext cx="12188520" cy="6857640"/>
          </a:xfrm>
          <a:prstGeom prst="rect">
            <a:avLst/>
          </a:prstGeom>
          <a:ln w="0"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52400"/>
            <a:ext cx="12187080" cy="7010040"/>
          </a:xfrm>
          <a:prstGeom prst="rect">
            <a:avLst/>
          </a:prstGeom>
          <a:noFill/>
        </p:spPr>
      </p:pic>
      <p:pic>
        <p:nvPicPr>
          <p:cNvPr id="140" name="Graphic 7"/>
          <p:cNvPicPr/>
          <p:nvPr/>
        </p:nvPicPr>
        <p:blipFill>
          <a:blip r:embed="rId5"/>
          <a:stretch/>
        </p:blipFill>
        <p:spPr>
          <a:xfrm>
            <a:off x="1674812" y="1295400"/>
            <a:ext cx="9753452" cy="5029320"/>
          </a:xfrm>
          <a:prstGeom prst="rect">
            <a:avLst/>
          </a:prstGeom>
          <a:ln w="0">
            <a:noFill/>
          </a:ln>
          <a:effectLst>
            <a:outerShdw blurRad="291960" dist="139498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88" y="0"/>
            <a:ext cx="12266307" cy="6858000"/>
          </a:xfrm>
          <a:prstGeom prst="rect">
            <a:avLst/>
          </a:prstGeom>
          <a:ln w="0">
            <a:noFill/>
          </a:ln>
        </p:spPr>
      </p:pic>
      <p:sp>
        <p:nvSpPr>
          <p:cNvPr id="206" name="TextBox 4"/>
          <p:cNvSpPr/>
          <p:nvPr/>
        </p:nvSpPr>
        <p:spPr>
          <a:xfrm>
            <a:off x="6703920" y="2438640"/>
            <a:ext cx="5873760" cy="1030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5900" b="0" strike="noStrike" spc="-1">
                <a:solidFill>
                  <a:schemeClr val="accent3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59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07" name="TextBox 18"/>
          <p:cNvSpPr/>
          <p:nvPr/>
        </p:nvSpPr>
        <p:spPr>
          <a:xfrm>
            <a:off x="4469400" y="3048120"/>
            <a:ext cx="7820640" cy="20464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algn="r" defTabSz="1218960">
              <a:lnSpc>
                <a:spcPct val="100000"/>
              </a:lnSpc>
            </a:pPr>
            <a:r>
              <a:rPr lang="en-US" sz="5300" b="0" strike="noStrike" spc="-1">
                <a:solidFill>
                  <a:schemeClr val="accent3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53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r" defTabSz="1218960">
              <a:lnSpc>
                <a:spcPct val="100000"/>
              </a:lnSpc>
            </a:pPr>
            <a:r>
              <a:rPr lang="en-US" sz="7200" b="0" strike="noStrike" spc="-1">
                <a:solidFill>
                  <a:schemeClr val="accent3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    </a:t>
            </a:r>
            <a:endParaRPr lang="en-US" sz="72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85E86C40-9E25-05B8-9854-54E99D556093}"/>
              </a:ext>
            </a:extLst>
          </p:cNvPr>
          <p:cNvSpPr/>
          <p:nvPr/>
        </p:nvSpPr>
        <p:spPr>
          <a:xfrm>
            <a:off x="-304" y="2297544"/>
            <a:ext cx="12188520" cy="21222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as-IN" sz="7200" b="0" strike="noStrike" spc="-1" dirty="0">
                <a:solidFill>
                  <a:srgbClr val="00035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ট্রমা ম্যানেজমেন্ট সভা/ বৈঠক</a:t>
            </a:r>
            <a:br>
              <a:rPr lang="en-US" sz="72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</a:br>
            <a:r>
              <a:rPr lang="en-US" sz="6000" b="0" strike="noStrike" spc="-1" dirty="0" err="1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আয়োজন</a:t>
            </a:r>
            <a:r>
              <a:rPr lang="as-IN" sz="60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 করুন</a:t>
            </a:r>
            <a:endParaRPr lang="en-US" sz="7200" b="0" strike="noStrike" spc="-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itchFamily="2" charset="0"/>
              <a:cs typeface="SutonnyOMJ" pitchFamily="2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DA2ADFE7-5CB7-DDF1-5DA1-46384351B437}"/>
              </a:ext>
            </a:extLst>
          </p:cNvPr>
          <p:cNvSpPr/>
          <p:nvPr/>
        </p:nvSpPr>
        <p:spPr>
          <a:xfrm>
            <a:off x="0" y="1066680"/>
            <a:ext cx="12188520" cy="12308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7200" b="0" strike="noStrike" spc="-1" dirty="0">
                <a:solidFill>
                  <a:srgbClr val="0000FF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7200" b="0" strike="noStrike" spc="-1" dirty="0">
                <a:solidFill>
                  <a:srgbClr val="000356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ঘরে ঘরে</a:t>
            </a:r>
            <a:endParaRPr lang="en-US" sz="7200" b="0" strike="noStrike" spc="-1" dirty="0">
              <a:solidFill>
                <a:srgbClr val="000356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F269EFC-AA17-6DA3-4CAC-6212E1A79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8">
            <a:extLst>
              <a:ext uri="{FF2B5EF4-FFF2-40B4-BE49-F238E27FC236}">
                <a16:creationId xmlns:a16="http://schemas.microsoft.com/office/drawing/2014/main" id="{B51A0024-E3E7-128C-AE9F-C4957F183F2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88" y="0"/>
            <a:ext cx="12266307" cy="6858000"/>
          </a:xfrm>
          <a:prstGeom prst="rect">
            <a:avLst/>
          </a:prstGeom>
          <a:ln w="0">
            <a:noFill/>
          </a:ln>
        </p:spPr>
      </p:pic>
      <p:sp>
        <p:nvSpPr>
          <p:cNvPr id="206" name="TextBox 4">
            <a:extLst>
              <a:ext uri="{FF2B5EF4-FFF2-40B4-BE49-F238E27FC236}">
                <a16:creationId xmlns:a16="http://schemas.microsoft.com/office/drawing/2014/main" id="{C444D405-59DB-3080-C346-E6582AFD4558}"/>
              </a:ext>
            </a:extLst>
          </p:cNvPr>
          <p:cNvSpPr/>
          <p:nvPr/>
        </p:nvSpPr>
        <p:spPr>
          <a:xfrm>
            <a:off x="6703920" y="2438640"/>
            <a:ext cx="5873760" cy="1030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5900" b="0" strike="noStrike" spc="-1">
                <a:solidFill>
                  <a:schemeClr val="accent3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59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07" name="TextBox 18">
            <a:extLst>
              <a:ext uri="{FF2B5EF4-FFF2-40B4-BE49-F238E27FC236}">
                <a16:creationId xmlns:a16="http://schemas.microsoft.com/office/drawing/2014/main" id="{E667B854-FA82-EB00-9398-B10CEAAD6E31}"/>
              </a:ext>
            </a:extLst>
          </p:cNvPr>
          <p:cNvSpPr/>
          <p:nvPr/>
        </p:nvSpPr>
        <p:spPr>
          <a:xfrm>
            <a:off x="4469400" y="3048120"/>
            <a:ext cx="7820640" cy="20464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algn="r" defTabSz="1218960">
              <a:lnSpc>
                <a:spcPct val="100000"/>
              </a:lnSpc>
            </a:pPr>
            <a:r>
              <a:rPr lang="en-US" sz="5300" b="0" strike="noStrike" spc="-1">
                <a:solidFill>
                  <a:schemeClr val="accent3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53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r" defTabSz="1218960">
              <a:lnSpc>
                <a:spcPct val="100000"/>
              </a:lnSpc>
            </a:pPr>
            <a:r>
              <a:rPr lang="en-US" sz="7200" b="0" strike="noStrike" spc="-1">
                <a:solidFill>
                  <a:schemeClr val="accent3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    </a:t>
            </a:r>
            <a:endParaRPr lang="en-US" sz="72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08" name="Rectangle 29">
            <a:extLst>
              <a:ext uri="{FF2B5EF4-FFF2-40B4-BE49-F238E27FC236}">
                <a16:creationId xmlns:a16="http://schemas.microsoft.com/office/drawing/2014/main" id="{585F4164-67AB-C8D2-0D1D-401D88950B26}"/>
              </a:ext>
            </a:extLst>
          </p:cNvPr>
          <p:cNvSpPr/>
          <p:nvPr/>
        </p:nvSpPr>
        <p:spPr>
          <a:xfrm>
            <a:off x="-1440" y="3200400"/>
            <a:ext cx="12189959" cy="10142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as-IN" sz="6000" b="0" strike="noStrike" spc="-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শ্রদ্ধেয় গুরুজীর অডিও আলোচনা</a:t>
            </a:r>
            <a:endParaRPr lang="en-US" sz="6000" b="0" strike="noStrike" spc="-1" dirty="0">
              <a:solidFill>
                <a:schemeClr val="accent5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09" name="Rectangle 17">
            <a:extLst>
              <a:ext uri="{FF2B5EF4-FFF2-40B4-BE49-F238E27FC236}">
                <a16:creationId xmlns:a16="http://schemas.microsoft.com/office/drawing/2014/main" id="{7C11C0AB-697C-9B91-9D34-E3FAA6C776A7}"/>
              </a:ext>
            </a:extLst>
          </p:cNvPr>
          <p:cNvSpPr/>
          <p:nvPr/>
        </p:nvSpPr>
        <p:spPr>
          <a:xfrm>
            <a:off x="-1440" y="838080"/>
            <a:ext cx="12189960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8000" b="0" strike="noStrike" spc="-1" dirty="0">
                <a:solidFill>
                  <a:srgbClr val="3333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5000" b="0" strike="noStrike" spc="-1" dirty="0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আগামী</a:t>
            </a:r>
            <a:r>
              <a:rPr lang="en-US" sz="6000" b="0" strike="noStrike" spc="-1" dirty="0">
                <a:solidFill>
                  <a:srgbClr val="3333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7200" b="0" strike="noStrike" spc="-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সাদাকায়নে</a:t>
            </a:r>
            <a:r>
              <a:rPr lang="en-US" sz="6000" b="0" strike="noStrike" spc="-1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5000" b="0" strike="noStrike" spc="-1" dirty="0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আপনি আমন্ত্রিত</a:t>
            </a:r>
            <a:endParaRPr lang="en-US" sz="5000" b="0" strike="noStrike" spc="-1" dirty="0">
              <a:solidFill>
                <a:schemeClr val="accent2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10" name="Rectangle 24">
            <a:extLst>
              <a:ext uri="{FF2B5EF4-FFF2-40B4-BE49-F238E27FC236}">
                <a16:creationId xmlns:a16="http://schemas.microsoft.com/office/drawing/2014/main" id="{B1EBECCD-0486-CBA6-E140-9800D4E6347D}"/>
              </a:ext>
            </a:extLst>
          </p:cNvPr>
          <p:cNvSpPr/>
          <p:nvPr/>
        </p:nvSpPr>
        <p:spPr>
          <a:xfrm>
            <a:off x="1293812" y="1828800"/>
            <a:ext cx="9448560" cy="7679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4400" spc="-1" dirty="0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০১</a:t>
            </a:r>
            <a:r>
              <a:rPr lang="en-US" sz="4400" b="0" strike="noStrike" spc="-1" dirty="0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4400" b="0" strike="noStrike" spc="-1" dirty="0" err="1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নভেম্ব</a:t>
            </a:r>
            <a:r>
              <a:rPr lang="en-US" sz="4400" spc="-1" dirty="0" err="1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র</a:t>
            </a:r>
            <a:r>
              <a:rPr lang="en-US" sz="4400" b="0" strike="noStrike" spc="-1" dirty="0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4400" b="0" strike="noStrike" spc="-1" dirty="0">
                <a:solidFill>
                  <a:schemeClr val="accent2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২০২৪ ॥ শুক্রবার</a:t>
            </a:r>
            <a:endParaRPr lang="en-US" sz="4400" b="0" strike="noStrike" spc="-1" dirty="0">
              <a:solidFill>
                <a:schemeClr val="accent2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2542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6609" cy="6858000"/>
          </a:xfrm>
          <a:prstGeom prst="rect">
            <a:avLst/>
          </a:prstGeom>
          <a:ln w="0">
            <a:noFill/>
          </a:ln>
        </p:spPr>
      </p:pic>
      <p:sp>
        <p:nvSpPr>
          <p:cNvPr id="212" name="TextBox 4"/>
          <p:cNvSpPr/>
          <p:nvPr/>
        </p:nvSpPr>
        <p:spPr>
          <a:xfrm>
            <a:off x="1" y="609600"/>
            <a:ext cx="12266610" cy="12308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bn-BD" sz="7200" b="0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প্যারেন্টিং টিপস</a:t>
            </a:r>
            <a:r>
              <a:rPr lang="en-US" sz="7200" b="0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:</a:t>
            </a:r>
          </a:p>
        </p:txBody>
      </p:sp>
      <p:sp>
        <p:nvSpPr>
          <p:cNvPr id="213" name="Rectangle 5"/>
          <p:cNvSpPr/>
          <p:nvPr/>
        </p:nvSpPr>
        <p:spPr>
          <a:xfrm>
            <a:off x="0" y="2057400"/>
            <a:ext cx="12266610" cy="14232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8760" tIns="34200" rIns="68760" bIns="342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as-IN" sz="4400" b="1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অন্য ধর্মের কারো সাথে মিশবে না- এ ধরনের কথা শিশুকে বলবেন না। তাকে সব ধর্ম ও মতের মানুষের প্রতি শ্রদ্ধাশীল করে গড়ে তুলুন।</a:t>
            </a:r>
            <a:endParaRPr lang="en-US" sz="4400" b="1" spc="-1" dirty="0">
              <a:solidFill>
                <a:srgbClr val="00206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  <a:ln w="0">
            <a:noFill/>
          </a:ln>
        </p:spPr>
      </p:pic>
      <p:sp>
        <p:nvSpPr>
          <p:cNvPr id="215" name="TextBox 4"/>
          <p:cNvSpPr/>
          <p:nvPr/>
        </p:nvSpPr>
        <p:spPr>
          <a:xfrm>
            <a:off x="-38741" y="574638"/>
            <a:ext cx="12227566" cy="12308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bn-BD" sz="7000" b="1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হেলথ টিপস</a:t>
            </a:r>
            <a:r>
              <a:rPr lang="en-US" sz="7000" b="1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:</a:t>
            </a:r>
            <a:endParaRPr lang="en-US" sz="7000" b="0" strike="noStrike" spc="-1" dirty="0">
              <a:solidFill>
                <a:srgbClr val="067E2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16" name="Rectangle 5"/>
          <p:cNvSpPr/>
          <p:nvPr/>
        </p:nvSpPr>
        <p:spPr>
          <a:xfrm>
            <a:off x="-38742" y="2357426"/>
            <a:ext cx="12188520" cy="21003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t">
            <a:spAutoFit/>
          </a:bodyPr>
          <a:lstStyle/>
          <a:p>
            <a:pPr marL="914400" indent="-914400" algn="ctr" defTabSz="1218960">
              <a:lnSpc>
                <a:spcPct val="100000"/>
              </a:lnSpc>
              <a:tabLst>
                <a:tab pos="0" algn="l"/>
              </a:tabLst>
            </a:pPr>
            <a:r>
              <a:rPr lang="as-IN" sz="4400" b="1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জীবানুমুক্ত রাখতে সপ্তাহে অন্তত একদিন কমোড প্যান সিঙ্ক বেসিনে ফুটন্ত গরম পানি ঢেলে দিন। এতে পাইপের ভেতরে জমে থাকা ময়লাও দূর হবে।</a:t>
            </a:r>
            <a:endParaRPr lang="en-US" sz="4400" b="1" spc="-1" dirty="0">
              <a:solidFill>
                <a:srgbClr val="00206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7010400"/>
          </a:xfrm>
          <a:prstGeom prst="rect">
            <a:avLst/>
          </a:prstGeom>
          <a:ln w="0">
            <a:noFill/>
          </a:ln>
        </p:spPr>
      </p:pic>
      <p:sp>
        <p:nvSpPr>
          <p:cNvPr id="218" name="TextBox 4"/>
          <p:cNvSpPr/>
          <p:nvPr/>
        </p:nvSpPr>
        <p:spPr>
          <a:xfrm>
            <a:off x="0" y="533520"/>
            <a:ext cx="12188520" cy="1200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bn-BD" sz="7000" b="1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শুদ্ধাচার টিপস</a:t>
            </a:r>
            <a:r>
              <a:rPr lang="en-US" sz="7000" b="1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:</a:t>
            </a:r>
            <a:endParaRPr lang="en-US" sz="7000" b="0" strike="noStrike" spc="-1" dirty="0">
              <a:solidFill>
                <a:srgbClr val="067E2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19" name="Rectangle 5"/>
          <p:cNvSpPr/>
          <p:nvPr/>
        </p:nvSpPr>
        <p:spPr>
          <a:xfrm>
            <a:off x="0" y="2072355"/>
            <a:ext cx="12188825" cy="21003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8760" tIns="34200" rIns="68760" bIns="34200" anchor="t">
            <a:spAutoFit/>
          </a:bodyPr>
          <a:lstStyle/>
          <a:p>
            <a:pPr marL="914400" indent="-914400" algn="ctr" defTabSz="1218960">
              <a:lnSpc>
                <a:spcPct val="100000"/>
              </a:lnSpc>
              <a:tabLst>
                <a:tab pos="0" algn="l"/>
              </a:tabLst>
            </a:pPr>
            <a:r>
              <a:rPr lang="as-IN" sz="4400" b="1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কেউ থ্যাংক ইউ/ ধন্যবাদ বললে জবাবে ওয়েলকাম না বলে শুকরিয়া/ থ্যাকস আল্লাহ/ থ্যাংকস গড/ প্রভুকে ধন্যবাদ বলুন। এতে স্রষ্টা খুশি হবেন। ভালো কাজ করার আপনার সামর্থ্য বাড়বে।</a:t>
            </a:r>
            <a:endParaRPr lang="en-US" sz="4400" b="1" spc="-1" dirty="0">
              <a:solidFill>
                <a:srgbClr val="00206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ln w="0">
            <a:noFill/>
          </a:ln>
        </p:spPr>
      </p:pic>
      <p:pic>
        <p:nvPicPr>
          <p:cNvPr id="221" name="Picture 2" descr="D:\User\Downloads\Artboard 7 copy 6.png"/>
          <p:cNvPicPr/>
          <p:nvPr/>
        </p:nvPicPr>
        <p:blipFill>
          <a:blip r:embed="rId3"/>
          <a:stretch/>
        </p:blipFill>
        <p:spPr>
          <a:xfrm>
            <a:off x="3046412" y="0"/>
            <a:ext cx="9144837" cy="6858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B4302A-74EA-98CD-6E88-2477BC5690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1" t="56" r="1765" b="6388"/>
          <a:stretch/>
        </p:blipFill>
        <p:spPr>
          <a:xfrm>
            <a:off x="1" y="0"/>
            <a:ext cx="12188824" cy="6858000"/>
          </a:xfrm>
          <a:prstGeom prst="rect">
            <a:avLst/>
          </a:prstGeom>
        </p:spPr>
      </p:pic>
      <p:sp>
        <p:nvSpPr>
          <p:cNvPr id="224" name="Rectangle 10"/>
          <p:cNvSpPr/>
          <p:nvPr/>
        </p:nvSpPr>
        <p:spPr>
          <a:xfrm>
            <a:off x="766738" y="1600200"/>
            <a:ext cx="1114321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/>
              </a:contourClr>
            </a:sp3d>
          </a:bodyPr>
          <a:lstStyle/>
          <a:p>
            <a:pPr algn="ctr" defTabSz="1218960">
              <a:lnSpc>
                <a:spcPct val="100000"/>
              </a:lnSpc>
            </a:pPr>
            <a:endParaRPr lang="en-US" sz="8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1218960">
              <a:lnSpc>
                <a:spcPct val="100000"/>
              </a:lnSpc>
            </a:pPr>
            <a:r>
              <a:rPr lang="en-US" sz="8800" b="1" strike="noStrike" spc="49" dirty="0">
                <a:solidFill>
                  <a:schemeClr val="accent2"/>
                </a:solidFill>
                <a:latin typeface="SutonnyOMJ"/>
              </a:rPr>
              <a:t>   </a:t>
            </a:r>
            <a:endParaRPr lang="en-US" sz="8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B8FB0E-EC96-4026-55BF-C2CFBE9E0817}"/>
              </a:ext>
            </a:extLst>
          </p:cNvPr>
          <p:cNvSpPr txBox="1"/>
          <p:nvPr/>
        </p:nvSpPr>
        <p:spPr>
          <a:xfrm>
            <a:off x="7085012" y="2124670"/>
            <a:ext cx="487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n-BD" sz="8000" b="1" i="0" u="none" strike="noStrike" kern="1200" cap="all" spc="-1" normalizeH="0" baseline="0" noProof="0" dirty="0">
                <a:ln>
                  <a:noFill/>
                </a:ln>
                <a:solidFill>
                  <a:srgbClr val="000356"/>
                </a:solidFill>
                <a:effectLst/>
                <a:uLnTx/>
                <a:uFillTx/>
                <a:latin typeface="SutonnyOMJ"/>
                <a:ea typeface="+mn-ea"/>
                <a:cs typeface="SutonnyOMJ"/>
              </a:rPr>
              <a:t>মেডিটেশন</a:t>
            </a:r>
            <a:endParaRPr kumimoji="0" lang="en-US" sz="8800" b="0" i="0" u="none" strike="noStrike" kern="1200" cap="none" spc="-1" normalizeH="0" baseline="0" noProof="0" dirty="0">
              <a:ln>
                <a:noFill/>
              </a:ln>
              <a:solidFill>
                <a:srgbClr val="00035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604710-DD10-510D-FE50-0D1EE2B8C1F1}"/>
              </a:ext>
            </a:extLst>
          </p:cNvPr>
          <p:cNvSpPr txBox="1"/>
          <p:nvPr/>
        </p:nvSpPr>
        <p:spPr>
          <a:xfrm>
            <a:off x="4646612" y="3420070"/>
            <a:ext cx="9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s-IN" sz="5400" b="0" i="0" u="none" strike="noStrike" kern="1200" cap="none" spc="-1" normalizeH="0" baseline="0" noProof="0" dirty="0">
                <a:ln>
                  <a:noFill/>
                </a:ln>
                <a:solidFill>
                  <a:srgbClr val="000356"/>
                </a:solidFill>
                <a:effectLst/>
                <a:uLnTx/>
                <a:uFillTx/>
                <a:latin typeface="SutonnyOMJ" panose="01010600010101010101" pitchFamily="2" charset="0"/>
                <a:cs typeface="SutonnyOMJ" panose="01010600010101010101" pitchFamily="2" charset="0"/>
              </a:rPr>
              <a:t>পারিবারিক একাত্মতা </a:t>
            </a:r>
            <a:endParaRPr kumimoji="0" lang="en-US" sz="5400" b="0" i="0" u="none" strike="noStrike" kern="1200" cap="none" spc="-1" normalizeH="0" baseline="0" noProof="0" dirty="0">
              <a:ln>
                <a:noFill/>
              </a:ln>
              <a:solidFill>
                <a:srgbClr val="000356"/>
              </a:solidFill>
              <a:effectLst/>
              <a:uLnTx/>
              <a:uFillTx/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Picture 3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  <a:ln w="0">
            <a:noFill/>
          </a:ln>
        </p:spPr>
      </p:pic>
      <p:sp>
        <p:nvSpPr>
          <p:cNvPr id="227" name="Rectangle 11"/>
          <p:cNvSpPr/>
          <p:nvPr/>
        </p:nvSpPr>
        <p:spPr>
          <a:xfrm>
            <a:off x="0" y="1143000"/>
            <a:ext cx="12188824" cy="4663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bn-BD" sz="10000" b="0" strike="noStrike" spc="-1" dirty="0">
                <a:solidFill>
                  <a:srgbClr val="00964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ভালো মানুষ</a:t>
            </a:r>
            <a:endParaRPr lang="en-US" sz="10000" b="0" strike="noStrike" spc="-1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ctr" defTabSz="1218960">
              <a:lnSpc>
                <a:spcPct val="100000"/>
              </a:lnSpc>
            </a:pPr>
            <a:r>
              <a:rPr lang="bn-BD" sz="10000" b="0" strike="noStrike" spc="-1" dirty="0">
                <a:solidFill>
                  <a:srgbClr val="00964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ভালো দেশ </a:t>
            </a:r>
            <a:endParaRPr lang="en-US" sz="10000" b="0" strike="noStrike" spc="-1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ctr" defTabSz="1218960">
              <a:lnSpc>
                <a:spcPct val="100000"/>
              </a:lnSpc>
            </a:pPr>
            <a:r>
              <a:rPr lang="bn-BD" sz="10000" b="0" strike="noStrike" spc="-1" dirty="0">
                <a:solidFill>
                  <a:srgbClr val="C70B1D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স্বর্গভূমি বাংলাদেশ</a:t>
            </a:r>
            <a:endParaRPr lang="en-US" sz="10000" b="0" strike="noStrike" spc="-1" dirty="0">
              <a:solidFill>
                <a:srgbClr val="0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Picture 3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  <a:ln w="0">
            <a:noFill/>
          </a:ln>
        </p:spPr>
      </p:pic>
      <p:sp>
        <p:nvSpPr>
          <p:cNvPr id="249" name="TextBox 9"/>
          <p:cNvSpPr/>
          <p:nvPr/>
        </p:nvSpPr>
        <p:spPr>
          <a:xfrm>
            <a:off x="761760" y="0"/>
            <a:ext cx="12188520" cy="18620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11500" b="0" strike="noStrike" spc="-1">
                <a:solidFill>
                  <a:srgbClr val="00B0F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115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50" name="Rounded Rectangle 8"/>
          <p:cNvSpPr/>
          <p:nvPr/>
        </p:nvSpPr>
        <p:spPr>
          <a:xfrm rot="1096718">
            <a:off x="3534153" y="1149155"/>
            <a:ext cx="4705012" cy="4838970"/>
          </a:xfrm>
          <a:prstGeom prst="roundRect">
            <a:avLst>
              <a:gd name="adj" fmla="val 16667"/>
            </a:avLst>
          </a:prstGeom>
          <a:solidFill>
            <a:srgbClr val="9F5FCF"/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 defTabSz="1218960">
              <a:lnSpc>
                <a:spcPct val="100000"/>
              </a:lnSpc>
            </a:pPr>
            <a:endParaRPr lang="en-US" sz="2400" b="0" strike="noStrike" spc="-1">
              <a:solidFill>
                <a:schemeClr val="lt1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51" name="Rounded Rectangle 16"/>
          <p:cNvSpPr/>
          <p:nvPr/>
        </p:nvSpPr>
        <p:spPr>
          <a:xfrm>
            <a:off x="3122612" y="457200"/>
            <a:ext cx="4572000" cy="4915738"/>
          </a:xfrm>
          <a:prstGeom prst="roundRect">
            <a:avLst>
              <a:gd name="adj" fmla="val 16667"/>
            </a:avLst>
          </a:prstGeom>
          <a:solidFill>
            <a:srgbClr val="973543"/>
          </a:solidFill>
          <a:ln w="762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 defTabSz="1218960">
              <a:lnSpc>
                <a:spcPct val="100000"/>
              </a:lnSpc>
            </a:pPr>
            <a:endParaRPr lang="en-US" sz="2400" b="0" strike="noStrike" spc="-1">
              <a:solidFill>
                <a:schemeClr val="lt1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52" name="Rectangle 17"/>
          <p:cNvSpPr/>
          <p:nvPr/>
        </p:nvSpPr>
        <p:spPr>
          <a:xfrm>
            <a:off x="3808412" y="1447800"/>
            <a:ext cx="5271105" cy="15696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9600" b="0" strike="noStrike" spc="-1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7000" b="0" strike="noStrike" spc="-1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কোয়ান্টাম</a:t>
            </a:r>
            <a:endParaRPr lang="en-US" sz="7000" b="0" strike="noStrike" spc="-1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53" name="Rectangle 18"/>
          <p:cNvSpPr/>
          <p:nvPr/>
        </p:nvSpPr>
        <p:spPr>
          <a:xfrm>
            <a:off x="3960812" y="2286000"/>
            <a:ext cx="5271105" cy="15696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9600" b="0" strike="noStrike" spc="-1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7000" b="0" strike="noStrike" spc="-1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ঘরে ঘরে </a:t>
            </a:r>
            <a:endParaRPr lang="en-US" sz="7000" b="0" strike="noStrike" spc="-1" dirty="0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54" name="Rectangle 19"/>
          <p:cNvSpPr/>
          <p:nvPr/>
        </p:nvSpPr>
        <p:spPr>
          <a:xfrm>
            <a:off x="4037012" y="3429000"/>
            <a:ext cx="5271105" cy="11695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bn-BD" sz="7000" b="0" strike="noStrike" spc="-1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মেডিটেশন</a:t>
            </a:r>
            <a:endParaRPr lang="en-US" sz="7000" b="0" strike="noStrike" spc="-1" dirty="0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55" name="Rectangle 20"/>
          <p:cNvSpPr/>
          <p:nvPr/>
        </p:nvSpPr>
        <p:spPr>
          <a:xfrm>
            <a:off x="3960812" y="3962400"/>
            <a:ext cx="5271105" cy="15696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9600" b="0" strike="noStrike" spc="-1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7000" b="0" strike="noStrike" spc="-1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ঘরে ঘরে </a:t>
            </a:r>
            <a:endParaRPr lang="en-US" sz="7000" b="0" strike="noStrike" spc="-1" dirty="0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pic>
        <p:nvPicPr>
          <p:cNvPr id="256" name="Picture 2" descr="C:\Users\user\Desktop\quantum_foundation_logo_20210919.png"/>
          <p:cNvPicPr/>
          <p:nvPr/>
        </p:nvPicPr>
        <p:blipFill>
          <a:blip r:embed="rId3"/>
          <a:stretch/>
        </p:blipFill>
        <p:spPr>
          <a:xfrm>
            <a:off x="5027612" y="609600"/>
            <a:ext cx="913680" cy="914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Picture 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  <a:ln w="0">
            <a:noFill/>
          </a:ln>
        </p:spPr>
      </p:pic>
      <p:sp>
        <p:nvSpPr>
          <p:cNvPr id="278" name="TextBox 5"/>
          <p:cNvSpPr/>
          <p:nvPr/>
        </p:nvSpPr>
        <p:spPr>
          <a:xfrm>
            <a:off x="379440" y="1828800"/>
            <a:ext cx="403812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9600" b="0" strike="noStrike" spc="-1" dirty="0">
                <a:solidFill>
                  <a:srgbClr val="0033CC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IN" sz="9600" b="0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পরামর্শ </a:t>
            </a:r>
            <a:endParaRPr lang="en-US" sz="9600" b="0" strike="noStrike" spc="-1" dirty="0">
              <a:solidFill>
                <a:srgbClr val="067E2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cxnSp>
        <p:nvCxnSpPr>
          <p:cNvPr id="279" name="Straight Connector 11"/>
          <p:cNvCxnSpPr/>
          <p:nvPr/>
        </p:nvCxnSpPr>
        <p:spPr>
          <a:xfrm flipH="1">
            <a:off x="4036680" y="1828800"/>
            <a:ext cx="2520" cy="2210040"/>
          </a:xfrm>
          <a:prstGeom prst="straightConnector1">
            <a:avLst/>
          </a:prstGeom>
          <a:ln w="76200">
            <a:solidFill>
              <a:srgbClr val="FF6600"/>
            </a:solidFill>
          </a:ln>
        </p:spPr>
      </p:cxnSp>
      <p:sp>
        <p:nvSpPr>
          <p:cNvPr id="280" name="TextBox 12"/>
          <p:cNvSpPr/>
          <p:nvPr/>
        </p:nvSpPr>
        <p:spPr>
          <a:xfrm>
            <a:off x="3350105" y="4800600"/>
            <a:ext cx="883872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bn-BD" sz="3600" b="1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মোমেন্টিয়ার</a:t>
            </a:r>
            <a:r>
              <a:rPr lang="en-US" sz="3600" b="1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/ </a:t>
            </a:r>
            <a:r>
              <a:rPr lang="bn-BD" sz="3600" b="1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আর্ডেন্টিয়ার</a:t>
            </a:r>
            <a:r>
              <a:rPr lang="en-US" sz="3600" b="1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/ </a:t>
            </a:r>
            <a:r>
              <a:rPr lang="bn-BD" sz="3600" b="1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অর্গানিয়ারদের</a:t>
            </a:r>
            <a:r>
              <a:rPr lang="en-US" sz="3600" b="1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3600" b="1" spc="-1" dirty="0" err="1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সাথে</a:t>
            </a:r>
            <a:r>
              <a:rPr lang="bn-BD" sz="3600" b="1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3600" b="0" strike="noStrike" spc="-1" dirty="0"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81" name="TextBox 13"/>
          <p:cNvSpPr/>
          <p:nvPr/>
        </p:nvSpPr>
        <p:spPr>
          <a:xfrm>
            <a:off x="9828212" y="4648200"/>
            <a:ext cx="167616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 defTabSz="1218960">
              <a:lnSpc>
                <a:spcPct val="100000"/>
              </a:lnSpc>
            </a:pPr>
            <a:r>
              <a:rPr lang="en-US" sz="5400" b="1" strike="noStrike" spc="-1" dirty="0">
                <a:solidFill>
                  <a:srgbClr val="F76031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3600" b="0" strike="noStrike" spc="-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82" name="Rectangle 14"/>
          <p:cNvSpPr/>
          <p:nvPr/>
        </p:nvSpPr>
        <p:spPr>
          <a:xfrm>
            <a:off x="4265612" y="990600"/>
            <a:ext cx="3958626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6600" b="0" strike="noStrike" spc="-1" dirty="0">
                <a:solidFill>
                  <a:srgbClr val="00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IN" sz="5000" b="0" strike="noStrike" spc="-1" dirty="0">
                <a:solidFill>
                  <a:srgbClr val="0070C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আপনার ব্যক্তিগত </a:t>
            </a:r>
            <a:endParaRPr lang="en-US" sz="5000" b="0" strike="noStrike" spc="-1" dirty="0">
              <a:solidFill>
                <a:srgbClr val="0070C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83" name="Rectangle 15"/>
          <p:cNvSpPr/>
          <p:nvPr/>
        </p:nvSpPr>
        <p:spPr>
          <a:xfrm>
            <a:off x="5561012" y="1828800"/>
            <a:ext cx="3077615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6600" b="0" strike="noStrike" spc="-1" dirty="0">
                <a:solidFill>
                  <a:srgbClr val="00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IN" sz="6600" b="0" strike="noStrike" spc="-1" dirty="0">
                <a:solidFill>
                  <a:srgbClr val="0070C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পারিবারিক</a:t>
            </a:r>
            <a:endParaRPr lang="en-US" sz="6600" b="0" strike="noStrike" spc="-1" dirty="0">
              <a:solidFill>
                <a:srgbClr val="0070C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84" name="Rectangle 16"/>
          <p:cNvSpPr/>
          <p:nvPr/>
        </p:nvSpPr>
        <p:spPr>
          <a:xfrm>
            <a:off x="4421880" y="2473560"/>
            <a:ext cx="2075866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6600" b="0" strike="noStrike" spc="-1" dirty="0">
                <a:solidFill>
                  <a:srgbClr val="00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IN" sz="5000" b="0" strike="noStrike" spc="-1" dirty="0">
                <a:solidFill>
                  <a:srgbClr val="0070C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পেশাগত</a:t>
            </a:r>
            <a:endParaRPr lang="en-US" sz="5000" b="0" strike="noStrike" spc="-1" dirty="0">
              <a:solidFill>
                <a:srgbClr val="0070C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85" name="Rectangle 17"/>
          <p:cNvSpPr/>
          <p:nvPr/>
        </p:nvSpPr>
        <p:spPr>
          <a:xfrm>
            <a:off x="5865812" y="3048000"/>
            <a:ext cx="4359633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6600" b="0" strike="noStrike" spc="-1" dirty="0">
                <a:solidFill>
                  <a:srgbClr val="00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IN" sz="6000" b="0" strike="noStrike" spc="-1" dirty="0">
                <a:solidFill>
                  <a:srgbClr val="0070C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যে</a:t>
            </a:r>
            <a:r>
              <a:rPr lang="en-US" sz="6000" b="0" strike="noStrike" spc="-1" dirty="0">
                <a:solidFill>
                  <a:srgbClr val="0070C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-</a:t>
            </a:r>
            <a:r>
              <a:rPr lang="bn-IN" sz="6000" b="0" strike="noStrike" spc="-1" dirty="0">
                <a:solidFill>
                  <a:srgbClr val="0070C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কোনো বিষয়ে</a:t>
            </a:r>
            <a:endParaRPr lang="en-US" sz="6000" b="0" strike="noStrike" spc="-1" dirty="0">
              <a:solidFill>
                <a:srgbClr val="0070C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86" name="Rectangle 18"/>
          <p:cNvSpPr/>
          <p:nvPr/>
        </p:nvSpPr>
        <p:spPr>
          <a:xfrm>
            <a:off x="4341812" y="3810000"/>
            <a:ext cx="4293524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6600" b="0" strike="noStrike" spc="-1" dirty="0">
                <a:solidFill>
                  <a:srgbClr val="00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IN" sz="4500" b="0" strike="noStrike" spc="-1" dirty="0">
                <a:solidFill>
                  <a:srgbClr val="0070C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নিঃসংকোচে কথা বলুন</a:t>
            </a:r>
            <a:endParaRPr lang="en-US" sz="4500" b="0" strike="noStrike" spc="-1" dirty="0">
              <a:solidFill>
                <a:srgbClr val="0070C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87" name="Rectangle 19"/>
          <p:cNvSpPr/>
          <p:nvPr/>
        </p:nvSpPr>
        <p:spPr>
          <a:xfrm>
            <a:off x="820080" y="2914560"/>
            <a:ext cx="2760349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bn-IN" sz="7200" b="0" strike="noStrike" spc="-1" dirty="0"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সেবা নিন</a:t>
            </a:r>
            <a:endParaRPr lang="en-US" sz="7200" b="0" strike="noStrike" spc="-1" dirty="0">
              <a:solidFill>
                <a:srgbClr val="067E2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7999"/>
          </a:xfrm>
          <a:prstGeom prst="rect">
            <a:avLst/>
          </a:prstGeom>
          <a:ln w="0">
            <a:noFill/>
          </a:ln>
        </p:spPr>
      </p:pic>
      <p:sp>
        <p:nvSpPr>
          <p:cNvPr id="142" name="TextBox 7"/>
          <p:cNvSpPr/>
          <p:nvPr/>
        </p:nvSpPr>
        <p:spPr>
          <a:xfrm>
            <a:off x="0" y="1905000"/>
            <a:ext cx="12266612" cy="40624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endParaRPr lang="en-US" sz="12800" strike="noStrike" dirty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ctr" defTabSz="1218960">
              <a:lnSpc>
                <a:spcPct val="100000"/>
              </a:lnSpc>
            </a:pPr>
            <a:r>
              <a:rPr lang="hi-IN" sz="12800" strike="noStrike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SutonnyOMJ" panose="01010600010101010101" pitchFamily="2" charset="0"/>
                <a:cs typeface="SutonnyOMJ"/>
              </a:rPr>
              <a:t>স্বাগতম</a:t>
            </a:r>
            <a:endParaRPr lang="en-US" sz="12800" b="0" strike="noStrike" spc="-1" dirty="0">
              <a:solidFill>
                <a:srgbClr val="00206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43" name="Rectangle 5"/>
          <p:cNvSpPr/>
          <p:nvPr/>
        </p:nvSpPr>
        <p:spPr>
          <a:xfrm>
            <a:off x="2436812" y="381000"/>
            <a:ext cx="6935795" cy="27389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2040" tIns="60840" rIns="122040" bIns="60840" anchor="t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r" defTabSz="1218960">
              <a:lnSpc>
                <a:spcPct val="100000"/>
              </a:lnSpc>
            </a:pPr>
            <a:r>
              <a:rPr lang="hi-IN" sz="17000" strike="noStrik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67E2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/>
              </a:rPr>
              <a:t>সাদাকায়ন</a:t>
            </a:r>
            <a:endParaRPr lang="en-US" sz="17000" b="1" strike="noStrik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67E2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44" name="Rectangle 6"/>
          <p:cNvSpPr/>
          <p:nvPr/>
        </p:nvSpPr>
        <p:spPr>
          <a:xfrm>
            <a:off x="0" y="2743200"/>
            <a:ext cx="12266612" cy="13539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8000" b="0" strike="noStrike" spc="-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SutonnyOMJ" panose="01010600010101010101" pitchFamily="2" charset="0"/>
                <a:cs typeface="SutonnyOMJ"/>
              </a:rPr>
              <a:t>কার্যক্রমে</a:t>
            </a:r>
            <a:r>
              <a:rPr lang="en-US" sz="8000" spc="-1" dirty="0">
                <a:ln>
                  <a:solidFill>
                    <a:schemeClr val="tx2"/>
                  </a:solidFill>
                </a:ln>
                <a:solidFill>
                  <a:srgbClr val="0872F2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hi-IN" sz="8000" b="0" strike="noStrike" spc="-1" dirty="0">
                <a:ln>
                  <a:solidFill>
                    <a:schemeClr val="tx2"/>
                  </a:solidFill>
                </a:ln>
                <a:solidFill>
                  <a:schemeClr val="tx2"/>
                </a:solidFill>
                <a:latin typeface="SutonnyOMJ" panose="01010600010101010101" pitchFamily="2" charset="0"/>
                <a:cs typeface="SutonnyOMJ"/>
              </a:rPr>
              <a:t>সবাইকে</a:t>
            </a:r>
            <a:endParaRPr lang="en-US" sz="8000" b="0" strike="noStrike" spc="-1" dirty="0">
              <a:ln>
                <a:solidFill>
                  <a:schemeClr val="tx2"/>
                </a:solidFill>
              </a:ln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4" cy="6858000"/>
          </a:xfrm>
          <a:prstGeom prst="rect">
            <a:avLst/>
          </a:prstGeom>
          <a:ln w="0">
            <a:noFill/>
          </a:ln>
        </p:spPr>
      </p:pic>
      <p:sp>
        <p:nvSpPr>
          <p:cNvPr id="289" name="Rectangle 5"/>
          <p:cNvSpPr/>
          <p:nvPr/>
        </p:nvSpPr>
        <p:spPr>
          <a:xfrm>
            <a:off x="0" y="1163160"/>
            <a:ext cx="12188824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bn-BD" sz="12000" b="0" strike="noStrike" spc="-1" dirty="0">
                <a:solidFill>
                  <a:srgbClr val="067E23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আসসালামু</a:t>
            </a:r>
            <a:endParaRPr lang="en-US" sz="12000" b="0" strike="noStrike" spc="-1" dirty="0">
              <a:solidFill>
                <a:srgbClr val="067E23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ctr" defTabSz="1218960">
              <a:lnSpc>
                <a:spcPct val="100000"/>
              </a:lnSpc>
            </a:pPr>
            <a:r>
              <a:rPr lang="bn-BD" sz="12000" b="0" strike="noStrike" spc="-1" dirty="0">
                <a:solidFill>
                  <a:srgbClr val="067E23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আলাইকুম</a:t>
            </a:r>
            <a:endParaRPr lang="en-US" sz="12000" b="0" strike="noStrike" spc="-1" dirty="0">
              <a:solidFill>
                <a:srgbClr val="067E23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290" name="Rectangle 6"/>
          <p:cNvSpPr/>
          <p:nvPr/>
        </p:nvSpPr>
        <p:spPr>
          <a:xfrm>
            <a:off x="608040" y="3124080"/>
            <a:ext cx="10210320" cy="26454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16600" b="0" strike="noStrike" spc="-1" dirty="0">
                <a:solidFill>
                  <a:srgbClr val="66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12000" b="0" strike="noStrike" spc="-1" dirty="0">
              <a:solidFill>
                <a:schemeClr val="accent1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825" cy="6858000"/>
          </a:xfrm>
          <a:prstGeom prst="rect">
            <a:avLst/>
          </a:prstGeom>
          <a:ln w="0">
            <a:noFill/>
          </a:ln>
        </p:spPr>
      </p:pic>
      <p:sp>
        <p:nvSpPr>
          <p:cNvPr id="147" name="TextBox 4"/>
          <p:cNvSpPr/>
          <p:nvPr/>
        </p:nvSpPr>
        <p:spPr>
          <a:xfrm>
            <a:off x="6703920" y="2438640"/>
            <a:ext cx="5873760" cy="1030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en-US" sz="5900" b="0" strike="noStrike" spc="-1">
                <a:solidFill>
                  <a:schemeClr val="accent3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59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48" name="Rectangle 20"/>
          <p:cNvSpPr/>
          <p:nvPr/>
        </p:nvSpPr>
        <p:spPr>
          <a:xfrm>
            <a:off x="2440618" y="5083200"/>
            <a:ext cx="317884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4000" b="0" strike="noStrike" spc="-1">
                <a:solidFill>
                  <a:srgbClr val="003192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40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49" name="Rectangle 7"/>
          <p:cNvSpPr/>
          <p:nvPr/>
        </p:nvSpPr>
        <p:spPr>
          <a:xfrm>
            <a:off x="-304" y="2297544"/>
            <a:ext cx="12188520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/>
            <a:r>
              <a:rPr lang="as-IN" sz="72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পারিবারিক একাত্মতা </a:t>
            </a:r>
            <a:r>
              <a:rPr lang="en-US" sz="7200" spc="-1" dirty="0" err="1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বাড়াবেন</a:t>
            </a:r>
            <a:r>
              <a:rPr lang="as-IN" sz="72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 কীভাবে?</a:t>
            </a:r>
            <a:br>
              <a:rPr lang="en-US" sz="72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</a:br>
            <a:r>
              <a:rPr lang="en-US" sz="40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(</a:t>
            </a:r>
            <a:r>
              <a:rPr lang="as-IN" sz="40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শ্রদ্ধেয় গুরুজীর </a:t>
            </a:r>
            <a:r>
              <a:rPr lang="en-US" sz="4000" b="0" strike="noStrike" spc="-1" dirty="0" err="1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কণ্ঠে</a:t>
            </a:r>
            <a:r>
              <a:rPr lang="as-IN" sz="40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 আলোচনা</a:t>
            </a:r>
            <a:r>
              <a:rPr lang="en-US" sz="40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itchFamily="2" charset="0"/>
                <a:cs typeface="SutonnyOMJ" pitchFamily="2" charset="0"/>
              </a:rPr>
              <a:t>)</a:t>
            </a:r>
            <a:endParaRPr lang="en-US" sz="7200" b="0" strike="noStrike" spc="-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itchFamily="2" charset="0"/>
              <a:cs typeface="SutonnyOMJ" pitchFamily="2" charset="0"/>
            </a:endParaRPr>
          </a:p>
        </p:txBody>
      </p:sp>
      <p:sp>
        <p:nvSpPr>
          <p:cNvPr id="150" name="Rectangle 6"/>
          <p:cNvSpPr/>
          <p:nvPr/>
        </p:nvSpPr>
        <p:spPr>
          <a:xfrm>
            <a:off x="0" y="1066680"/>
            <a:ext cx="12188520" cy="12308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7200" b="0" strike="noStrike" spc="-1" dirty="0">
                <a:solidFill>
                  <a:srgbClr val="0000FF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5400" b="0" strike="noStrike" spc="-1" dirty="0">
                <a:solidFill>
                  <a:srgbClr val="067E23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আজকের</a:t>
            </a:r>
            <a:r>
              <a:rPr lang="bn-BD" sz="7200" b="0" strike="noStrike" spc="-1" dirty="0">
                <a:solidFill>
                  <a:srgbClr val="067E23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 আলোচনার </a:t>
            </a:r>
            <a:r>
              <a:rPr lang="bn-BD" sz="5400" b="0" strike="noStrike" spc="-1" dirty="0">
                <a:solidFill>
                  <a:srgbClr val="067E23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বিষয় </a:t>
            </a:r>
            <a:r>
              <a:rPr lang="bn-BD" sz="7200" b="0" strike="noStrike" spc="-1" dirty="0">
                <a:solidFill>
                  <a:srgbClr val="067E23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endParaRPr lang="en-US" sz="7200" b="0" strike="noStrike" spc="-1" dirty="0">
              <a:solidFill>
                <a:srgbClr val="067E23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8000"/>
          </a:xfrm>
          <a:prstGeom prst="rect">
            <a:avLst/>
          </a:prstGeom>
          <a:ln w="0">
            <a:noFill/>
          </a:ln>
        </p:spPr>
      </p:pic>
      <p:sp>
        <p:nvSpPr>
          <p:cNvPr id="156" name="Rectangle 3"/>
          <p:cNvSpPr/>
          <p:nvPr/>
        </p:nvSpPr>
        <p:spPr>
          <a:xfrm>
            <a:off x="2132012" y="381000"/>
            <a:ext cx="7764026" cy="14604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1218960">
              <a:lnSpc>
                <a:spcPct val="115000"/>
              </a:lnSpc>
              <a:spcAft>
                <a:spcPts val="1001"/>
              </a:spcAft>
            </a:pPr>
            <a:r>
              <a:rPr lang="bn-IN" sz="8000" b="0" strike="noStrike" spc="-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আজকের </a:t>
            </a:r>
            <a:r>
              <a:rPr lang="bn-BD" sz="8000" b="0" strike="noStrike" spc="-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অটোসাজেশন</a:t>
            </a:r>
            <a:r>
              <a:rPr lang="en-US" sz="8000" b="0" strike="noStrike" spc="-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ea typeface="Times New Roman"/>
                <a:cs typeface="SutonnyOMJ" panose="01010600010101010101" pitchFamily="2" charset="0"/>
              </a:rPr>
              <a:t> </a:t>
            </a:r>
            <a:endParaRPr lang="en-US" sz="8000" b="0" strike="noStrike" spc="-1" dirty="0">
              <a:solidFill>
                <a:schemeClr val="accent5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57" name="TextBox 4"/>
          <p:cNvSpPr/>
          <p:nvPr/>
        </p:nvSpPr>
        <p:spPr>
          <a:xfrm>
            <a:off x="914400" y="473040"/>
            <a:ext cx="10515240" cy="166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1218960">
              <a:lnSpc>
                <a:spcPct val="115000"/>
              </a:lnSpc>
              <a:spcAft>
                <a:spcPts val="1001"/>
              </a:spcAft>
            </a:pPr>
            <a:r>
              <a:rPr lang="en-US" sz="9000" b="0" strike="noStrike" spc="-1">
                <a:solidFill>
                  <a:srgbClr val="3333FF"/>
                </a:solidFill>
                <a:latin typeface="SutonnyOMJ" panose="01010600010101010101" pitchFamily="2" charset="0"/>
                <a:ea typeface="Times New Roman"/>
                <a:cs typeface="SutonnyOMJ" panose="01010600010101010101" pitchFamily="2" charset="0"/>
              </a:rPr>
              <a:t>  </a:t>
            </a:r>
            <a:endParaRPr lang="en-US" sz="9000" b="0" strike="noStrike" spc="-1">
              <a:solidFill>
                <a:srgbClr val="00000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58" name="Rectangle 5"/>
          <p:cNvSpPr/>
          <p:nvPr/>
        </p:nvSpPr>
        <p:spPr>
          <a:xfrm>
            <a:off x="1" y="2362200"/>
            <a:ext cx="12188824" cy="9126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15000"/>
              </a:lnSpc>
              <a:spcAft>
                <a:spcPts val="1001"/>
              </a:spcAft>
            </a:pPr>
            <a:r>
              <a:rPr lang="bn-IN" sz="4800" b="0" strike="noStrike" spc="-1" dirty="0">
                <a:solidFill>
                  <a:schemeClr val="accent6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নিজের কাজ </a:t>
            </a:r>
            <a:endParaRPr lang="en-US" sz="4800" b="0" strike="noStrike" spc="-1" dirty="0">
              <a:solidFill>
                <a:schemeClr val="accent6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59" name="Rectangle 7"/>
          <p:cNvSpPr/>
          <p:nvPr/>
        </p:nvSpPr>
        <p:spPr>
          <a:xfrm>
            <a:off x="0" y="3048000"/>
            <a:ext cx="12188824" cy="9126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15000"/>
              </a:lnSpc>
              <a:spcAft>
                <a:spcPts val="1001"/>
              </a:spcAft>
            </a:pPr>
            <a:r>
              <a:rPr lang="bn-IN" sz="4800" b="0" strike="noStrike" spc="-1" dirty="0">
                <a:solidFill>
                  <a:schemeClr val="accent6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সবচেয়ে ভালোভাবে করি।</a:t>
            </a:r>
            <a:r>
              <a:rPr lang="en-US" sz="4800" b="0" strike="noStrike" spc="-1" dirty="0">
                <a:solidFill>
                  <a:schemeClr val="accent6">
                    <a:lumMod val="50000"/>
                  </a:schemeClr>
                </a:solidFill>
                <a:latin typeface="SutonnyOMJ" panose="01010600010101010101" pitchFamily="2" charset="0"/>
                <a:ea typeface="Times New Roman"/>
                <a:cs typeface="SutonnyOMJ" panose="01010600010101010101" pitchFamily="2" charset="0"/>
              </a:rPr>
              <a:t> </a:t>
            </a:r>
            <a:endParaRPr lang="en-US" sz="4800" b="0" strike="noStrike" spc="-1" dirty="0">
              <a:solidFill>
                <a:schemeClr val="accent6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60" name="Rectangle 8"/>
          <p:cNvSpPr/>
          <p:nvPr/>
        </p:nvSpPr>
        <p:spPr>
          <a:xfrm>
            <a:off x="0" y="1676400"/>
            <a:ext cx="12188825" cy="9126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15000"/>
              </a:lnSpc>
              <a:spcAft>
                <a:spcPts val="1001"/>
              </a:spcAft>
            </a:pPr>
            <a:r>
              <a:rPr lang="bn-IN" sz="4800" b="0" strike="noStrike" spc="-1" dirty="0">
                <a:solidFill>
                  <a:schemeClr val="accent6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আমি প্রাজ্ঞ। আমি দক্ষ।</a:t>
            </a:r>
            <a:endParaRPr lang="en-US" sz="4800" b="0" strike="noStrike" spc="-1" dirty="0">
              <a:solidFill>
                <a:schemeClr val="accent6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61" name="Rectangle 1"/>
          <p:cNvSpPr/>
          <p:nvPr/>
        </p:nvSpPr>
        <p:spPr>
          <a:xfrm>
            <a:off x="0" y="3962400"/>
            <a:ext cx="12188824" cy="15696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numCol="1" spcCol="0" anchor="ctr">
            <a:sp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bn-IN" sz="4800" b="0" strike="noStrike" spc="-1" dirty="0">
                <a:solidFill>
                  <a:schemeClr val="accent6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ভালো ভাবব ভালো বলব </a:t>
            </a:r>
            <a:endParaRPr lang="en-US" sz="4800" b="0" strike="noStrike" spc="-1" dirty="0">
              <a:solidFill>
                <a:schemeClr val="accent6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bn-IN" sz="4800" b="0" strike="noStrike" spc="-1" dirty="0">
                <a:solidFill>
                  <a:schemeClr val="accent6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ভালো করব ভালো থাকব</a:t>
            </a:r>
            <a:r>
              <a:rPr lang="en-US" sz="4800" b="0" strike="noStrike" spc="-1" dirty="0">
                <a:solidFill>
                  <a:schemeClr val="accent6">
                    <a:lumMod val="50000"/>
                  </a:schemeClr>
                </a:solidFill>
                <a:latin typeface="SutonnyOMJ" panose="01010600010101010101" pitchFamily="2" charset="0"/>
                <a:ea typeface="SimSun"/>
                <a:cs typeface="SutonnyOMJ" panose="01010600010101010101" pitchFamily="2" charset="0"/>
              </a:rPr>
              <a:t> </a:t>
            </a:r>
            <a:endParaRPr lang="en-US" sz="4800" b="0" strike="noStrike" spc="-1" dirty="0">
              <a:solidFill>
                <a:schemeClr val="accent6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6612" cy="6858000"/>
          </a:xfrm>
          <a:prstGeom prst="rect">
            <a:avLst/>
          </a:prstGeom>
          <a:ln w="0">
            <a:noFill/>
          </a:ln>
        </p:spPr>
      </p:pic>
      <p:sp>
        <p:nvSpPr>
          <p:cNvPr id="163" name="TextBox 12"/>
          <p:cNvSpPr/>
          <p:nvPr/>
        </p:nvSpPr>
        <p:spPr>
          <a:xfrm>
            <a:off x="0" y="457200"/>
            <a:ext cx="12188824" cy="22773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68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/>
              </a:rPr>
              <a:t>মেহমান ও এসোসিয়েট</a:t>
            </a:r>
            <a:endParaRPr lang="en-US" sz="6800" b="0" strike="noStrike" spc="-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ctr" defTabSz="1218960"/>
            <a:r>
              <a:rPr lang="hi-IN" sz="72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/>
              </a:rPr>
              <a:t>হিসেবে যারা এসেছেন তাদেরকে</a:t>
            </a:r>
            <a:endParaRPr lang="en-US" sz="7200" b="0" strike="noStrike" spc="-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65" name="TextBox 16"/>
          <p:cNvSpPr/>
          <p:nvPr/>
        </p:nvSpPr>
        <p:spPr>
          <a:xfrm>
            <a:off x="0" y="2438404"/>
            <a:ext cx="12188824" cy="16001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9600" b="0" strike="noStrike" spc="-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/>
              </a:rPr>
              <a:t>আন্তরিক</a:t>
            </a:r>
            <a:endParaRPr lang="en-US" sz="9600" b="0" strike="noStrike" spc="-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66" name="TextBox 17"/>
          <p:cNvSpPr/>
          <p:nvPr/>
        </p:nvSpPr>
        <p:spPr>
          <a:xfrm>
            <a:off x="0" y="3585631"/>
            <a:ext cx="12188825" cy="27389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17000" b="0" strike="noStrike" spc="-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/>
              </a:rPr>
              <a:t>অভিনন্দন</a:t>
            </a:r>
            <a:r>
              <a:rPr lang="en-US" sz="17000" b="0" strike="noStrike" spc="-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ictur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ln w="0">
            <a:noFill/>
          </a:ln>
        </p:spPr>
      </p:pic>
      <p:sp>
        <p:nvSpPr>
          <p:cNvPr id="168" name="TextBox 15"/>
          <p:cNvSpPr/>
          <p:nvPr/>
        </p:nvSpPr>
        <p:spPr>
          <a:xfrm>
            <a:off x="1065212" y="152400"/>
            <a:ext cx="889560" cy="30929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hi-IN" sz="193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/>
              </a:rPr>
              <a:t>৪</a:t>
            </a:r>
            <a:endParaRPr lang="en-US" sz="19300" b="0" strike="noStrike" spc="-1" dirty="0">
              <a:solidFill>
                <a:schemeClr val="accent5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69" name="TextBox 16"/>
          <p:cNvSpPr/>
          <p:nvPr/>
        </p:nvSpPr>
        <p:spPr>
          <a:xfrm rot="447000">
            <a:off x="2176591" y="41255"/>
            <a:ext cx="837720" cy="30929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bn-BD" sz="193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৯</a:t>
            </a:r>
            <a:endParaRPr lang="en-US" sz="19300" b="0" strike="noStrike" spc="-1" dirty="0">
              <a:solidFill>
                <a:schemeClr val="accent5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70" name="TextBox 17"/>
          <p:cNvSpPr/>
          <p:nvPr/>
        </p:nvSpPr>
        <p:spPr>
          <a:xfrm rot="297600">
            <a:off x="3329609" y="61424"/>
            <a:ext cx="1554840" cy="30929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bn-BD" sz="193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৯</a:t>
            </a:r>
            <a:endParaRPr lang="en-US" sz="19300" b="0" strike="noStrike" spc="-1" dirty="0">
              <a:solidFill>
                <a:schemeClr val="accent5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71" name="TextBox 13"/>
          <p:cNvSpPr/>
          <p:nvPr/>
        </p:nvSpPr>
        <p:spPr>
          <a:xfrm>
            <a:off x="-915988" y="5105400"/>
            <a:ext cx="9750600" cy="8615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4800" b="0" strike="noStrike" spc="-1" dirty="0">
                <a:solidFill>
                  <a:srgbClr val="00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     </a:t>
            </a:r>
            <a:r>
              <a:rPr lang="bn-BD" sz="40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আইডিইবি ভবন</a:t>
            </a:r>
            <a:r>
              <a:rPr lang="en-US" sz="40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40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কাকরাইল</a:t>
            </a:r>
            <a:r>
              <a:rPr lang="en-US" sz="40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40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ঢাকা</a:t>
            </a:r>
            <a:endParaRPr lang="en-US" sz="4000" b="0" strike="noStrike" spc="-1" dirty="0">
              <a:solidFill>
                <a:schemeClr val="accent5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72" name="TextBox 19"/>
          <p:cNvSpPr/>
          <p:nvPr/>
        </p:nvSpPr>
        <p:spPr>
          <a:xfrm>
            <a:off x="-1220760" y="3429000"/>
            <a:ext cx="9067320" cy="17848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6000" b="0" strike="noStrike" spc="-1" dirty="0">
                <a:solidFill>
                  <a:srgbClr val="00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    </a:t>
            </a:r>
            <a:r>
              <a:rPr lang="en-US" sz="44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১৫</a:t>
            </a: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en-US" sz="44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১৬</a:t>
            </a: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en-US" sz="44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১৭</a:t>
            </a: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ও </a:t>
            </a:r>
            <a:r>
              <a:rPr lang="en-US" sz="44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১৮</a:t>
            </a: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4400" b="1" strike="noStrike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নভেম্ব</a:t>
            </a:r>
            <a:r>
              <a:rPr lang="en-US" sz="4400" b="1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র</a:t>
            </a: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২০২৪</a:t>
            </a:r>
            <a:endParaRPr lang="en-US" sz="4400" b="1" strike="noStrike" spc="-1" dirty="0">
              <a:solidFill>
                <a:schemeClr val="accent5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  <a:p>
            <a:pPr algn="ctr" defTabSz="1218960">
              <a:lnSpc>
                <a:spcPct val="100000"/>
              </a:lnSpc>
            </a:pPr>
            <a:r>
              <a:rPr lang="en-US" sz="48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             </a:t>
            </a:r>
            <a:r>
              <a:rPr lang="bn-BD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শুক্র</a:t>
            </a: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শনি</a:t>
            </a:r>
            <a:r>
              <a:rPr lang="en-US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44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রবি ও সোমবার</a:t>
            </a:r>
            <a:endParaRPr lang="en-US" sz="4400" b="1" strike="noStrike" spc="-1" dirty="0">
              <a:solidFill>
                <a:schemeClr val="accent5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cxnSp>
        <p:nvCxnSpPr>
          <p:cNvPr id="173" name="Straight Connector 12"/>
          <p:cNvCxnSpPr/>
          <p:nvPr/>
        </p:nvCxnSpPr>
        <p:spPr>
          <a:xfrm rot="16200000" flipH="1">
            <a:off x="5446006" y="3315074"/>
            <a:ext cx="4496880" cy="332"/>
          </a:xfrm>
          <a:prstGeom prst="straightConnector1">
            <a:avLst/>
          </a:prstGeom>
          <a:ln w="57150">
            <a:solidFill>
              <a:srgbClr val="FF6600"/>
            </a:solidFill>
            <a:round/>
          </a:ln>
        </p:spPr>
      </p:cxnSp>
      <p:sp>
        <p:nvSpPr>
          <p:cNvPr id="174" name="Title 1"/>
          <p:cNvSpPr/>
          <p:nvPr/>
        </p:nvSpPr>
        <p:spPr>
          <a:xfrm>
            <a:off x="4494212" y="685800"/>
            <a:ext cx="1523520" cy="144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/>
              </a:contourClr>
            </a:sp3d>
          </a:bodyPr>
          <a:lstStyle/>
          <a:p>
            <a:pPr algn="ctr" defTabSz="914040">
              <a:lnSpc>
                <a:spcPct val="100000"/>
              </a:lnSpc>
            </a:pPr>
            <a:r>
              <a:rPr lang="en-US" sz="11500" b="1" strike="noStrike" spc="49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US" sz="11500" b="0" strike="noStrike" spc="-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5" name="Group 25"/>
          <p:cNvGrpSpPr/>
          <p:nvPr/>
        </p:nvGrpSpPr>
        <p:grpSpPr>
          <a:xfrm>
            <a:off x="7389720" y="1676520"/>
            <a:ext cx="7070612" cy="3733676"/>
            <a:chOff x="7389720" y="1676520"/>
            <a:chExt cx="7070612" cy="3733676"/>
          </a:xfrm>
        </p:grpSpPr>
        <p:sp>
          <p:nvSpPr>
            <p:cNvPr id="176" name="TextBox 14"/>
            <p:cNvSpPr/>
            <p:nvPr/>
          </p:nvSpPr>
          <p:spPr>
            <a:xfrm>
              <a:off x="7389720" y="1676520"/>
              <a:ext cx="5546520" cy="1600196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22040" tIns="60840" rIns="122040" bIns="60840" anchor="t">
              <a:spAutoFit/>
            </a:bodyPr>
            <a:lstStyle/>
            <a:p>
              <a:pPr defTabSz="1218960">
                <a:lnSpc>
                  <a:spcPct val="100000"/>
                </a:lnSpc>
              </a:pPr>
              <a:r>
                <a:rPr lang="en-US" sz="9600" b="0" strike="noStrike" spc="-1" dirty="0">
                  <a:solidFill>
                    <a:srgbClr val="4103EF"/>
                  </a:solidFill>
                  <a:latin typeface="SutonnyOMJ" panose="01010600010101010101" pitchFamily="2" charset="0"/>
                  <a:cs typeface="SutonnyOMJ" panose="01010600010101010101" pitchFamily="2" charset="0"/>
                </a:rPr>
                <a:t> </a:t>
              </a:r>
              <a:r>
                <a:rPr lang="bn-BD" sz="9000" b="0" strike="noStrike" spc="-1" dirty="0">
                  <a:solidFill>
                    <a:schemeClr val="accent5">
                      <a:lumMod val="50000"/>
                    </a:schemeClr>
                  </a:solidFill>
                  <a:latin typeface="SutonnyOMJ" panose="01010600010101010101" pitchFamily="2" charset="0"/>
                  <a:cs typeface="SutonnyOMJ" panose="01010600010101010101" pitchFamily="2" charset="0"/>
                </a:rPr>
                <a:t>কোয়ান্টাম</a:t>
              </a:r>
              <a:endParaRPr lang="en-US" sz="90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endParaRPr>
            </a:p>
          </p:txBody>
        </p:sp>
        <p:sp>
          <p:nvSpPr>
            <p:cNvPr id="177" name="TextBox 18"/>
            <p:cNvSpPr/>
            <p:nvPr/>
          </p:nvSpPr>
          <p:spPr>
            <a:xfrm>
              <a:off x="8228012" y="2057400"/>
              <a:ext cx="5546520" cy="2677414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22040" tIns="60840" rIns="122040" bIns="60840" anchor="t">
              <a:spAutoFit/>
            </a:bodyPr>
            <a:lstStyle/>
            <a:p>
              <a:pPr defTabSz="1218960">
                <a:lnSpc>
                  <a:spcPct val="100000"/>
                </a:lnSpc>
              </a:pPr>
              <a:r>
                <a:rPr lang="en-US" sz="16600" b="0" strike="noStrike" spc="-1" dirty="0">
                  <a:solidFill>
                    <a:srgbClr val="4103EF"/>
                  </a:solidFill>
                  <a:latin typeface="SutonnyOMJ" panose="01010600010101010101" pitchFamily="2" charset="0"/>
                  <a:cs typeface="SutonnyOMJ" panose="01010600010101010101" pitchFamily="2" charset="0"/>
                </a:rPr>
                <a:t> </a:t>
              </a:r>
              <a:r>
                <a:rPr lang="bn-BD" sz="12000" b="0" strike="noStrike" spc="-1" dirty="0">
                  <a:solidFill>
                    <a:schemeClr val="accent5">
                      <a:lumMod val="50000"/>
                    </a:schemeClr>
                  </a:solidFill>
                  <a:latin typeface="SutonnyOMJ" panose="01010600010101010101" pitchFamily="2" charset="0"/>
                  <a:cs typeface="SutonnyOMJ" panose="01010600010101010101" pitchFamily="2" charset="0"/>
                </a:rPr>
                <a:t>মেথড</a:t>
              </a:r>
              <a:endParaRPr lang="en-US" sz="120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endParaRPr>
            </a:p>
          </p:txBody>
        </p:sp>
        <p:sp>
          <p:nvSpPr>
            <p:cNvPr id="178" name="TextBox 24"/>
            <p:cNvSpPr/>
            <p:nvPr/>
          </p:nvSpPr>
          <p:spPr>
            <a:xfrm>
              <a:off x="8913812" y="3810000"/>
              <a:ext cx="5546520" cy="1600196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22040" tIns="60840" rIns="122040" bIns="60840" anchor="t">
              <a:spAutoFit/>
            </a:bodyPr>
            <a:lstStyle/>
            <a:p>
              <a:pPr defTabSz="1218960">
                <a:lnSpc>
                  <a:spcPct val="100000"/>
                </a:lnSpc>
              </a:pPr>
              <a:r>
                <a:rPr lang="en-US" sz="9600" b="0" strike="noStrike" spc="-1" dirty="0">
                  <a:solidFill>
                    <a:schemeClr val="accent5">
                      <a:lumMod val="50000"/>
                    </a:schemeClr>
                  </a:solidFill>
                  <a:latin typeface="SutonnyOMJ" panose="01010600010101010101" pitchFamily="2" charset="0"/>
                  <a:cs typeface="SutonnyOMJ" panose="01010600010101010101" pitchFamily="2" charset="0"/>
                </a:rPr>
                <a:t> </a:t>
              </a:r>
              <a:r>
                <a:rPr lang="bn-BD" sz="9600" b="0" strike="noStrike" spc="-1" dirty="0">
                  <a:solidFill>
                    <a:schemeClr val="accent5">
                      <a:lumMod val="50000"/>
                    </a:schemeClr>
                  </a:solidFill>
                  <a:latin typeface="SutonnyOMJ" panose="01010600010101010101" pitchFamily="2" charset="0"/>
                  <a:cs typeface="SutonnyOMJ" panose="01010600010101010101" pitchFamily="2" charset="0"/>
                </a:rPr>
                <a:t>কোর্স</a:t>
              </a:r>
              <a:endParaRPr lang="en-US" sz="9600" b="0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endParaRPr>
            </a:p>
          </p:txBody>
        </p:sp>
      </p:grpSp>
      <p:sp>
        <p:nvSpPr>
          <p:cNvPr id="179" name="TextBox 26"/>
          <p:cNvSpPr/>
          <p:nvPr/>
        </p:nvSpPr>
        <p:spPr>
          <a:xfrm>
            <a:off x="5408612" y="2362200"/>
            <a:ext cx="4588200" cy="132343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defTabSz="1218960">
              <a:lnSpc>
                <a:spcPct val="100000"/>
              </a:lnSpc>
            </a:pPr>
            <a:r>
              <a:rPr lang="bn-BD" sz="80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ব্যাচ</a:t>
            </a:r>
            <a:endParaRPr lang="en-US" sz="8000" b="0" strike="noStrike" spc="-1" dirty="0">
              <a:solidFill>
                <a:srgbClr val="00206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5" y="0"/>
            <a:ext cx="12189130" cy="6858000"/>
          </a:xfrm>
          <a:prstGeom prst="rect">
            <a:avLst/>
          </a:prstGeom>
          <a:ln w="0">
            <a:noFill/>
          </a:ln>
        </p:spPr>
      </p:pic>
      <p:sp>
        <p:nvSpPr>
          <p:cNvPr id="181" name="TextBox 14"/>
          <p:cNvSpPr/>
          <p:nvPr/>
        </p:nvSpPr>
        <p:spPr>
          <a:xfrm>
            <a:off x="1" y="5334000"/>
            <a:ext cx="12188824" cy="6463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36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/>
              </a:rPr>
              <a:t>আইডিইবি ভবন</a:t>
            </a:r>
            <a:r>
              <a:rPr lang="en-US" sz="36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hi-IN" sz="36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/>
              </a:rPr>
              <a:t>কাকরাইল</a:t>
            </a:r>
            <a:r>
              <a:rPr lang="en-US" sz="36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36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ঢাকা</a:t>
            </a:r>
            <a:endParaRPr lang="en-US" sz="3600" b="0" strike="noStrike" spc="-1" dirty="0">
              <a:solidFill>
                <a:srgbClr val="00206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82" name="TextBox 9"/>
          <p:cNvSpPr/>
          <p:nvPr/>
        </p:nvSpPr>
        <p:spPr>
          <a:xfrm>
            <a:off x="0" y="2514600"/>
            <a:ext cx="12188520" cy="7078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40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(</a:t>
            </a:r>
            <a:r>
              <a:rPr lang="bn-BD" sz="40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কোয়ান্টাম গ্রাজুয়েট ও প্রো</a:t>
            </a:r>
            <a:r>
              <a:rPr lang="en-US" sz="40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-</a:t>
            </a:r>
            <a:r>
              <a:rPr lang="bn-BD" sz="40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মাস্টারদের জন্যে</a:t>
            </a:r>
            <a:r>
              <a:rPr lang="en-US" sz="40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)</a:t>
            </a:r>
          </a:p>
        </p:txBody>
      </p:sp>
      <p:sp>
        <p:nvSpPr>
          <p:cNvPr id="183" name="TextBox 10"/>
          <p:cNvSpPr/>
          <p:nvPr/>
        </p:nvSpPr>
        <p:spPr>
          <a:xfrm>
            <a:off x="0" y="609600"/>
            <a:ext cx="12188520" cy="7078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4000" b="0" strike="noStrike" spc="-1" dirty="0">
                <a:solidFill>
                  <a:srgbClr val="002060"/>
                </a:solidFill>
                <a:latin typeface="SutonnyOMJ" panose="01010600010101010101" pitchFamily="2" charset="0"/>
                <a:cs typeface="SutonnyOMJ"/>
              </a:rPr>
              <a:t>শ্রদ্ধেয় গুরুজীর পরিচালনায়</a:t>
            </a:r>
            <a:endParaRPr lang="en-US" sz="4000" b="0" strike="noStrike" spc="-1" dirty="0">
              <a:solidFill>
                <a:srgbClr val="002060"/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84" name="TextBox 13"/>
          <p:cNvSpPr/>
          <p:nvPr/>
        </p:nvSpPr>
        <p:spPr>
          <a:xfrm>
            <a:off x="-305" y="1144080"/>
            <a:ext cx="12189129" cy="14465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bn-BD" sz="8800" b="0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প্রজ্ঞা জালালি</a:t>
            </a:r>
            <a:endParaRPr lang="en-US" sz="8800" b="0" strike="noStrike" spc="-1" dirty="0"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85" name="TextBox 12"/>
          <p:cNvSpPr/>
          <p:nvPr/>
        </p:nvSpPr>
        <p:spPr>
          <a:xfrm>
            <a:off x="0" y="3124200"/>
            <a:ext cx="12188520" cy="11079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6600" b="0" strike="noStrike" spc="-1" dirty="0">
                <a:solidFill>
                  <a:srgbClr val="CC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4800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২ </a:t>
            </a:r>
            <a:r>
              <a:rPr lang="en-US" sz="4800" spc="-1" dirty="0" err="1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নভেম্বর</a:t>
            </a:r>
            <a:r>
              <a:rPr lang="bn-IN" sz="48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॥ </a:t>
            </a:r>
            <a:r>
              <a:rPr lang="bn-BD" sz="48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শনিবার</a:t>
            </a:r>
            <a:endParaRPr lang="en-US" sz="4800" b="0" strike="noStrike" spc="-1" dirty="0">
              <a:solidFill>
                <a:schemeClr val="accent4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86" name="TextBox 15"/>
          <p:cNvSpPr/>
          <p:nvPr/>
        </p:nvSpPr>
        <p:spPr>
          <a:xfrm>
            <a:off x="305" y="4114800"/>
            <a:ext cx="12188520" cy="76944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44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/>
              </a:rPr>
              <a:t>সকাল ৯</a:t>
            </a:r>
            <a:r>
              <a:rPr lang="en-US" sz="44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:</a:t>
            </a:r>
            <a:r>
              <a:rPr lang="hi-IN" sz="44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/>
              </a:rPr>
              <a:t>০০ </a:t>
            </a:r>
            <a:r>
              <a:rPr lang="en-US" sz="44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- </a:t>
            </a:r>
            <a:r>
              <a:rPr lang="hi-IN" sz="44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/>
              </a:rPr>
              <a:t>বিকেল ৪</a:t>
            </a:r>
            <a:r>
              <a:rPr lang="en-US" sz="44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:</a:t>
            </a:r>
            <a:r>
              <a:rPr lang="bn-BD" sz="4400" b="0" strike="noStrike" spc="-1" dirty="0">
                <a:solidFill>
                  <a:schemeClr val="accent4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৩০</a:t>
            </a:r>
            <a:endParaRPr lang="en-US" sz="4400" b="0" strike="noStrike" spc="-1" dirty="0">
              <a:solidFill>
                <a:schemeClr val="accent4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6" cy="6857999"/>
          </a:xfrm>
          <a:prstGeom prst="rect">
            <a:avLst/>
          </a:prstGeom>
          <a:ln w="0">
            <a:noFill/>
          </a:ln>
        </p:spPr>
      </p:pic>
      <p:sp>
        <p:nvSpPr>
          <p:cNvPr id="188" name="TextBox 14"/>
          <p:cNvSpPr/>
          <p:nvPr/>
        </p:nvSpPr>
        <p:spPr>
          <a:xfrm>
            <a:off x="0" y="5257800"/>
            <a:ext cx="12188825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আইডিইবি ভবন</a:t>
            </a:r>
            <a:r>
              <a:rPr lang="en-US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i-IN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কাকরাইল</a:t>
            </a:r>
            <a:r>
              <a:rPr lang="en-US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n-BD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ঢাকা</a:t>
            </a:r>
            <a:endParaRPr lang="en-US" sz="3600" b="0" strike="noStrike" spc="-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TextBox 9"/>
          <p:cNvSpPr/>
          <p:nvPr/>
        </p:nvSpPr>
        <p:spPr>
          <a:xfrm>
            <a:off x="0" y="2667000"/>
            <a:ext cx="12188826" cy="10772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/>
            <a:r>
              <a:rPr lang="en-US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bn-BD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SutonnyOMJ" panose="01010600010101010101" pitchFamily="2" charset="0"/>
              </a:rPr>
              <a:t>কোয়ান্টাম প্রো</a:t>
            </a:r>
            <a:r>
              <a:rPr lang="en-US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bn-BD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SutonnyOMJ" panose="01010600010101010101" pitchFamily="2" charset="0"/>
              </a:rPr>
              <a:t>মাস্টার</a:t>
            </a:r>
            <a:r>
              <a:rPr lang="en-US" sz="3600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-1" dirty="0">
                <a:solidFill>
                  <a:schemeClr val="accent3">
                    <a:lumMod val="50000"/>
                  </a:schemeClr>
                </a:solidFill>
                <a:latin typeface="SutonnyOMJ" pitchFamily="2" charset="0"/>
                <a:cs typeface="SutonnyOMJ" pitchFamily="2" charset="0"/>
              </a:rPr>
              <a:t>ও </a:t>
            </a:r>
            <a:r>
              <a:rPr lang="en-US" sz="3600" spc="-1" dirty="0" err="1">
                <a:solidFill>
                  <a:schemeClr val="accent3">
                    <a:lumMod val="50000"/>
                  </a:schemeClr>
                </a:solidFill>
                <a:latin typeface="SutonnyOMJ" pitchFamily="2" charset="0"/>
                <a:cs typeface="SutonnyOMJ" pitchFamily="2" charset="0"/>
              </a:rPr>
              <a:t>আর্ডেন্টিয়ারদের</a:t>
            </a:r>
            <a:r>
              <a:rPr lang="en-US" sz="3600" spc="-1" dirty="0">
                <a:solidFill>
                  <a:schemeClr val="accent3">
                    <a:lumMod val="50000"/>
                  </a:schemeClr>
                </a:solidFill>
                <a:latin typeface="SutonnyOMJ" pitchFamily="2" charset="0"/>
                <a:cs typeface="SutonnyOMJ" pitchFamily="2" charset="0"/>
              </a:rPr>
              <a:t> </a:t>
            </a:r>
            <a:r>
              <a:rPr lang="en-US" sz="3600" spc="-1" dirty="0" err="1">
                <a:solidFill>
                  <a:schemeClr val="accent3">
                    <a:lumMod val="50000"/>
                  </a:schemeClr>
                </a:solidFill>
                <a:latin typeface="SutonnyOMJ" pitchFamily="2" charset="0"/>
                <a:cs typeface="SutonnyOMJ" pitchFamily="2" charset="0"/>
              </a:rPr>
              <a:t>জন্যে</a:t>
            </a:r>
            <a:r>
              <a:rPr lang="en-US" sz="36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 defTabSz="1218960">
              <a:lnSpc>
                <a:spcPct val="100000"/>
              </a:lnSpc>
            </a:pPr>
            <a:endParaRPr lang="en-US" sz="2800" b="0" strike="noStrike" spc="-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TextBox 10"/>
          <p:cNvSpPr/>
          <p:nvPr/>
        </p:nvSpPr>
        <p:spPr>
          <a:xfrm>
            <a:off x="0" y="685800"/>
            <a:ext cx="12188824" cy="20621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hi-IN" sz="4000" b="0" strike="noStrike" spc="-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শ্রদ্ধেয় গুরুজীর পরিচালনায়</a:t>
            </a:r>
            <a:endParaRPr lang="en-US" sz="4000" b="0" strike="noStrike" spc="-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218960"/>
            <a:r>
              <a:rPr lang="bn-BD" sz="8800" b="0" strike="noStrike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SutonnyOMJ"/>
              </a:rPr>
              <a:t>আত্মিক জাগরণ কার্যক্রম</a:t>
            </a:r>
            <a:endParaRPr lang="en-US" sz="8800" b="0" strike="noStrike" spc="-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5"/>
          <p:cNvSpPr/>
          <p:nvPr/>
        </p:nvSpPr>
        <p:spPr>
          <a:xfrm>
            <a:off x="0" y="3428820"/>
            <a:ext cx="12188825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/>
            <a:r>
              <a:rPr lang="as-IN" sz="4000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২ নভেম্বর</a:t>
            </a:r>
            <a:r>
              <a:rPr lang="en-US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BD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॥ শনিবার</a:t>
            </a:r>
            <a:endParaRPr lang="en-US" sz="4000" b="0" strike="noStrike" spc="-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218960"/>
            <a:r>
              <a:rPr lang="bn-BD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বিকেল ৫</a:t>
            </a:r>
            <a:r>
              <a:rPr lang="en-US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০০</a:t>
            </a:r>
            <a:r>
              <a:rPr lang="bn-BD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 </a:t>
            </a:r>
            <a:r>
              <a:rPr lang="en-US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bn-BD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রাত ৮</a:t>
            </a:r>
            <a:r>
              <a:rPr lang="en-US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৩</a:t>
            </a:r>
            <a:r>
              <a:rPr lang="bn-BD" sz="4000" b="0" strike="noStrike" spc="-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SutonnyOMJ"/>
              </a:rPr>
              <a:t>০</a:t>
            </a:r>
            <a:endParaRPr lang="en-US" sz="4000" b="0" strike="noStrike" spc="-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0"/>
            <a:ext cx="12264290" cy="6857999"/>
          </a:xfrm>
          <a:prstGeom prst="rect">
            <a:avLst/>
          </a:prstGeom>
          <a:ln w="0">
            <a:noFill/>
          </a:ln>
        </p:spPr>
      </p:pic>
      <p:sp>
        <p:nvSpPr>
          <p:cNvPr id="195" name="TextBox 9"/>
          <p:cNvSpPr/>
          <p:nvPr/>
        </p:nvSpPr>
        <p:spPr>
          <a:xfrm>
            <a:off x="-37734" y="2362200"/>
            <a:ext cx="12264288" cy="8309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3000" b="0" strike="noStrike" spc="-1" dirty="0">
                <a:solidFill>
                  <a:srgbClr val="99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4800" b="0" strike="noStrike" spc="-1" dirty="0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(</a:t>
            </a:r>
            <a:r>
              <a:rPr lang="bn-BD" sz="4800" b="0" strike="noStrike" spc="-1" dirty="0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কোয়ান্টাম গ্রাজুয়েট</a:t>
            </a:r>
            <a:r>
              <a:rPr lang="en-US" sz="4800" b="0" strike="noStrike" spc="-1" dirty="0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4800" b="0" strike="noStrike" spc="-1" dirty="0" err="1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এবং</a:t>
            </a:r>
            <a:r>
              <a:rPr lang="en-US" sz="4800" b="0" strike="noStrike" spc="-1" dirty="0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4800" b="0" strike="noStrike" spc="-1" dirty="0" err="1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প্রো-মাস্টারদের</a:t>
            </a:r>
            <a:r>
              <a:rPr lang="bn-BD" sz="4800" b="0" strike="noStrike" spc="-1" dirty="0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জন্যে</a:t>
            </a:r>
            <a:r>
              <a:rPr lang="en-US" sz="4800" b="0" strike="noStrike" spc="-1" dirty="0">
                <a:solidFill>
                  <a:schemeClr val="accent1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)</a:t>
            </a:r>
          </a:p>
        </p:txBody>
      </p:sp>
      <p:sp>
        <p:nvSpPr>
          <p:cNvPr id="197" name="TextBox 11"/>
          <p:cNvSpPr/>
          <p:nvPr/>
        </p:nvSpPr>
        <p:spPr>
          <a:xfrm>
            <a:off x="-1" y="3429000"/>
            <a:ext cx="12188826" cy="124504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40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৩০ ও ৩১ </a:t>
            </a:r>
            <a:r>
              <a:rPr lang="en-US" sz="4000" b="1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অক্টোবর</a:t>
            </a:r>
            <a:r>
              <a:rPr lang="en-US" sz="40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en-US" sz="4000" b="1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এবং</a:t>
            </a:r>
            <a:r>
              <a:rPr lang="en-US" sz="40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১ </a:t>
            </a:r>
            <a:r>
              <a:rPr lang="en-US" sz="4000" b="1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নভেম্বর</a:t>
            </a:r>
            <a:r>
              <a:rPr lang="en-US" sz="40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২০২৪  </a:t>
            </a:r>
            <a:r>
              <a:rPr lang="en-US" sz="4000" b="1" strike="noStrike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</a:p>
          <a:p>
            <a:pPr algn="ctr" defTabSz="1218960">
              <a:lnSpc>
                <a:spcPct val="100000"/>
              </a:lnSpc>
            </a:pPr>
            <a:r>
              <a:rPr lang="en-US" sz="3500" b="1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বুধ</a:t>
            </a:r>
            <a:r>
              <a:rPr lang="en-US" sz="35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en-US" sz="3500" b="1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বৃহস্পতি</a:t>
            </a:r>
            <a:r>
              <a:rPr lang="en-US" sz="35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ও </a:t>
            </a:r>
            <a:r>
              <a:rPr lang="en-US" sz="3500" b="1" spc="-1" dirty="0" err="1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শুক্রবার</a:t>
            </a:r>
            <a:r>
              <a:rPr lang="en-US" sz="3500" b="1" spc="-1" dirty="0">
                <a:solidFill>
                  <a:schemeClr val="accent5">
                    <a:lumMod val="50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 </a:t>
            </a:r>
            <a:endParaRPr lang="en-US" sz="3500" b="1" strike="noStrike" spc="-1" dirty="0">
              <a:solidFill>
                <a:schemeClr val="accent5">
                  <a:lumMod val="50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98" name="TextBox 17"/>
          <p:cNvSpPr/>
          <p:nvPr/>
        </p:nvSpPr>
        <p:spPr>
          <a:xfrm>
            <a:off x="-4" y="4876800"/>
            <a:ext cx="12188829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en-US" sz="5400" b="0" strike="noStrike" spc="-1" dirty="0">
                <a:solidFill>
                  <a:srgbClr val="9900FF"/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 </a:t>
            </a:r>
            <a:r>
              <a:rPr lang="bn-BD" sz="3600" b="0" strike="noStrike" spc="-1" dirty="0">
                <a:solidFill>
                  <a:schemeClr val="accent4">
                    <a:lumMod val="75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কোয়ান্টামম</a:t>
            </a:r>
            <a:r>
              <a:rPr lang="en-US" sz="3600" b="0" strike="noStrike" spc="-1" dirty="0">
                <a:solidFill>
                  <a:schemeClr val="accent4">
                    <a:lumMod val="75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3600" b="0" strike="noStrike" spc="-1" dirty="0">
                <a:solidFill>
                  <a:schemeClr val="accent4">
                    <a:lumMod val="75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লামা</a:t>
            </a:r>
            <a:r>
              <a:rPr lang="en-US" sz="3600" b="0" strike="noStrike" spc="-1" dirty="0">
                <a:solidFill>
                  <a:schemeClr val="accent4">
                    <a:lumMod val="75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, </a:t>
            </a:r>
            <a:r>
              <a:rPr lang="bn-BD" sz="3600" b="0" strike="noStrike" spc="-1" dirty="0">
                <a:solidFill>
                  <a:schemeClr val="accent4">
                    <a:lumMod val="75000"/>
                  </a:schemeClr>
                </a:solidFill>
                <a:latin typeface="SutonnyOMJ" panose="01010600010101010101" pitchFamily="2" charset="0"/>
                <a:cs typeface="SutonnyOMJ" panose="01010600010101010101" pitchFamily="2" charset="0"/>
              </a:rPr>
              <a:t>বান্দরবান</a:t>
            </a:r>
            <a:endParaRPr lang="en-US" sz="3600" b="0" strike="noStrike" spc="-1" dirty="0">
              <a:solidFill>
                <a:schemeClr val="accent4">
                  <a:lumMod val="75000"/>
                </a:schemeClr>
              </a:solidFill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  <p:sp>
        <p:nvSpPr>
          <p:cNvPr id="199" name="Rectangle 12"/>
          <p:cNvSpPr/>
          <p:nvPr/>
        </p:nvSpPr>
        <p:spPr>
          <a:xfrm>
            <a:off x="-1588" y="1295400"/>
            <a:ext cx="12264288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1218960">
              <a:lnSpc>
                <a:spcPct val="100000"/>
              </a:lnSpc>
            </a:pPr>
            <a:r>
              <a:rPr lang="as-IN" sz="7200" b="1" spc="-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আল কোরআন বাংলা মর্মবাণী </a:t>
            </a:r>
            <a:r>
              <a:rPr lang="en-US" sz="7200" b="1" spc="-1" dirty="0" err="1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utonnyOMJ" panose="01010600010101010101" pitchFamily="2" charset="0"/>
                <a:cs typeface="SutonnyOMJ" panose="01010600010101010101" pitchFamily="2" charset="0"/>
              </a:rPr>
              <a:t>কোয়ান্টায়ন</a:t>
            </a:r>
            <a:endParaRPr lang="en-US" sz="7200" b="1" strike="noStrike" spc="-1" dirty="0"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utonnyOMJ" panose="01010600010101010101" pitchFamily="2" charset="0"/>
              <a:cs typeface="SutonnyOMJ" panose="010106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59509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40822</TotalTime>
  <Words>372</Words>
  <Application>Microsoft Office PowerPoint</Application>
  <PresentationFormat>Custom</PresentationFormat>
  <Paragraphs>96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21</vt:i4>
      </vt:variant>
      <vt:variant>
        <vt:lpstr>Slide Titles</vt:lpstr>
      </vt:variant>
      <vt:variant>
        <vt:i4>20</vt:i4>
      </vt:variant>
    </vt:vector>
  </HeadingPairs>
  <TitlesOfParts>
    <vt:vector size="48" baseType="lpstr">
      <vt:lpstr>Arial</vt:lpstr>
      <vt:lpstr>Calibri</vt:lpstr>
      <vt:lpstr>Calibri Light</vt:lpstr>
      <vt:lpstr>SutonnyOMJ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IC</cp:lastModifiedBy>
  <cp:revision>6664</cp:revision>
  <cp:lastPrinted>2024-10-15T04:34:22Z</cp:lastPrinted>
  <dcterms:created xsi:type="dcterms:W3CDTF">2020-10-05T09:05:04Z</dcterms:created>
  <dcterms:modified xsi:type="dcterms:W3CDTF">2024-10-24T07:21:25Z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8</vt:i4>
  </property>
  <property fmtid="{D5CDD505-2E9C-101B-9397-08002B2CF9AE}" pid="3" name="PresentationFormat">
    <vt:lpwstr>Custom</vt:lpwstr>
  </property>
  <property fmtid="{D5CDD505-2E9C-101B-9397-08002B2CF9AE}" pid="4" name="Slides">
    <vt:i4>21</vt:i4>
  </property>
</Properties>
</file>